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notesSlides/notesSlide1.xml" ContentType="application/vnd.openxmlformats-officedocument.presentationml.notesSlide+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notesSlides/notesSlide2.xml" ContentType="application/vnd.openxmlformats-officedocument.presentationml.notesSlide+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notesSlides/notesSlide3.xml" ContentType="application/vnd.openxmlformats-officedocument.presentationml.notesSlide+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notesSlides/notesSlide4.xml" ContentType="application/vnd.openxmlformats-officedocument.presentationml.notesSlide+xml"/>
  <Override PartName="/ppt/tags/tag198.xml" ContentType="application/vnd.openxmlformats-officedocument.presentationml.tags+xml"/>
  <Override PartName="/ppt/notesSlides/notesSlide5.xml" ContentType="application/vnd.openxmlformats-officedocument.presentationml.notesSlide+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notesSlides/notesSlide6.xml" ContentType="application/vnd.openxmlformats-officedocument.presentationml.notesSlide+xml"/>
  <Override PartName="/ppt/tags/tag202.xml" ContentType="application/vnd.openxmlformats-officedocument.presentationml.tags+xml"/>
  <Override PartName="/ppt/notesSlides/notesSlide7.xml" ContentType="application/vnd.openxmlformats-officedocument.presentationml.notesSlide+xml"/>
  <Override PartName="/ppt/tags/tag203.xml" ContentType="application/vnd.openxmlformats-officedocument.presentationml.tags+xml"/>
  <Override PartName="/ppt/notesSlides/notesSlide8.xml" ContentType="application/vnd.openxmlformats-officedocument.presentationml.notesSlide+xml"/>
  <Override PartName="/ppt/tags/tag204.xml" ContentType="application/vnd.openxmlformats-officedocument.presentationml.tags+xml"/>
  <Override PartName="/ppt/notesSlides/notesSlide9.xml" ContentType="application/vnd.openxmlformats-officedocument.presentationml.notesSlide+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notesSlides/notesSlide10.xml" ContentType="application/vnd.openxmlformats-officedocument.presentationml.notesSlide+xml"/>
  <Override PartName="/ppt/tags/tag216.xml" ContentType="application/vnd.openxmlformats-officedocument.presentationml.tags+xml"/>
  <Override PartName="/ppt/tags/tag217.xml" ContentType="application/vnd.openxmlformats-officedocument.presentationml.tags+xml"/>
  <Override PartName="/ppt/notesSlides/notesSlide11.xml" ContentType="application/vnd.openxmlformats-officedocument.presentationml.notesSlide+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handoutMasterIdLst>
    <p:handoutMasterId r:id="rId24"/>
  </p:handoutMasterIdLst>
  <p:sldIdLst>
    <p:sldId id="257" r:id="rId2"/>
    <p:sldId id="266" r:id="rId3"/>
    <p:sldId id="263" r:id="rId4"/>
    <p:sldId id="282" r:id="rId5"/>
    <p:sldId id="267" r:id="rId6"/>
    <p:sldId id="273" r:id="rId7"/>
    <p:sldId id="270" r:id="rId8"/>
    <p:sldId id="261" r:id="rId9"/>
    <p:sldId id="271" r:id="rId10"/>
    <p:sldId id="274" r:id="rId11"/>
    <p:sldId id="272" r:id="rId12"/>
    <p:sldId id="275" r:id="rId13"/>
    <p:sldId id="268" r:id="rId14"/>
    <p:sldId id="276" r:id="rId15"/>
    <p:sldId id="279" r:id="rId16"/>
    <p:sldId id="280" r:id="rId17"/>
    <p:sldId id="278" r:id="rId18"/>
    <p:sldId id="284" r:id="rId19"/>
    <p:sldId id="283" r:id="rId20"/>
    <p:sldId id="285" r:id="rId21"/>
    <p:sldId id="265"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DC"/>
    <a:srgbClr val="F0F0F0"/>
    <a:srgbClr val="E6E6E6"/>
    <a:srgbClr val="C8C8C8"/>
    <a:srgbClr val="FFFFFF"/>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78" autoAdjust="0"/>
    <p:restoredTop sz="94660"/>
  </p:normalViewPr>
  <p:slideViewPr>
    <p:cSldViewPr snapToGrid="0">
      <p:cViewPr varScale="1">
        <p:scale>
          <a:sx n="86" d="100"/>
          <a:sy n="86" d="100"/>
        </p:scale>
        <p:origin x="614" y="53"/>
      </p:cViewPr>
      <p:guideLst>
        <p:guide orient="horz" pos="2160"/>
        <p:guide pos="3839"/>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t>2019/11/8</a:t>
            </a:fld>
            <a:endParaRPr lang="zh-CN" altLang="en-US">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t>‹#›</a:t>
            </a:fld>
            <a:endParaRPr lang="zh-CN" altLang="en-US">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image1.jpeg>
</file>

<file path=ppt/media/image10.GIF>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t>2019/11/8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a:p>
        </p:txBody>
      </p:sp>
      <p:sp>
        <p:nvSpPr>
          <p:cNvPr id="4" name="灯片编号占位符 3"/>
          <p:cNvSpPr>
            <a:spLocks noGrp="1"/>
          </p:cNvSpPr>
          <p:nvPr>
            <p:ph type="sldNum" sz="quarter" idx="10"/>
          </p:nvPr>
        </p:nvSpPr>
        <p:spPr/>
        <p:txBody>
          <a:bodyPr/>
          <a:lstStyle/>
          <a:p>
            <a:fld id="{7D8E374D-6E28-41D4-B529-E46F9BB59559}" type="slidenum">
              <a:rPr lang="zh-CN" altLang="en-US" smtClean="0"/>
              <a:t>2</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15</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16</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4</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9FC167-918D-4BE7-ACE2-B1C39EA6A1E9}" type="slidenum">
              <a:rPr lang="zh-CN" altLang="en-US" smtClean="0"/>
              <a:t>6</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9FC167-918D-4BE7-ACE2-B1C39EA6A1E9}" type="slidenum">
              <a:rPr lang="zh-CN" altLang="en-US" smtClean="0"/>
              <a:t>7</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8</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9FC167-918D-4BE7-ACE2-B1C39EA6A1E9}" type="slidenum">
              <a:rPr lang="zh-CN" altLang="en-US" smtClean="0"/>
              <a:t>9</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9FC167-918D-4BE7-ACE2-B1C39EA6A1E9}" type="slidenum">
              <a:rPr lang="zh-CN" altLang="en-US" smtClean="0"/>
              <a:t>10</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tags" Target="../tags/tag14.xml"/><Relationship Id="rId13" Type="http://schemas.openxmlformats.org/officeDocument/2006/relationships/image" Target="../media/image1.jpeg"/><Relationship Id="rId3" Type="http://schemas.openxmlformats.org/officeDocument/2006/relationships/tags" Target="../tags/tag9.xml"/><Relationship Id="rId7" Type="http://schemas.openxmlformats.org/officeDocument/2006/relationships/tags" Target="../tags/tag13.xml"/><Relationship Id="rId12" Type="http://schemas.openxmlformats.org/officeDocument/2006/relationships/slideMaster" Target="../slideMasters/slideMaster1.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tags" Target="../tags/tag12.xml"/><Relationship Id="rId11" Type="http://schemas.openxmlformats.org/officeDocument/2006/relationships/tags" Target="../tags/tag17.xml"/><Relationship Id="rId5" Type="http://schemas.openxmlformats.org/officeDocument/2006/relationships/tags" Target="../tags/tag11.xml"/><Relationship Id="rId10" Type="http://schemas.openxmlformats.org/officeDocument/2006/relationships/tags" Target="../tags/tag16.xml"/><Relationship Id="rId4" Type="http://schemas.openxmlformats.org/officeDocument/2006/relationships/tags" Target="../tags/tag10.xml"/><Relationship Id="rId9" Type="http://schemas.openxmlformats.org/officeDocument/2006/relationships/tags" Target="../tags/tag15.xml"/></Relationships>
</file>

<file path=ppt/slideLayouts/_rels/slideLayout10.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86.xml"/><Relationship Id="rId7" Type="http://schemas.openxmlformats.org/officeDocument/2006/relationships/tags" Target="../tags/tag90.xml"/><Relationship Id="rId2" Type="http://schemas.openxmlformats.org/officeDocument/2006/relationships/tags" Target="../tags/tag85.xml"/><Relationship Id="rId1" Type="http://schemas.openxmlformats.org/officeDocument/2006/relationships/tags" Target="../tags/tag84.xml"/><Relationship Id="rId6" Type="http://schemas.openxmlformats.org/officeDocument/2006/relationships/tags" Target="../tags/tag89.xml"/><Relationship Id="rId5" Type="http://schemas.openxmlformats.org/officeDocument/2006/relationships/tags" Target="../tags/tag88.xml"/><Relationship Id="rId4" Type="http://schemas.openxmlformats.org/officeDocument/2006/relationships/tags" Target="../tags/tag87.xml"/></Relationships>
</file>

<file path=ppt/slideLayouts/_rels/slideLayout11.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93.xml"/><Relationship Id="rId7" Type="http://schemas.openxmlformats.org/officeDocument/2006/relationships/tags" Target="../tags/tag97.xml"/><Relationship Id="rId2" Type="http://schemas.openxmlformats.org/officeDocument/2006/relationships/tags" Target="../tags/tag92.xml"/><Relationship Id="rId1" Type="http://schemas.openxmlformats.org/officeDocument/2006/relationships/tags" Target="../tags/tag91.xml"/><Relationship Id="rId6" Type="http://schemas.openxmlformats.org/officeDocument/2006/relationships/tags" Target="../tags/tag96.xml"/><Relationship Id="rId5" Type="http://schemas.openxmlformats.org/officeDocument/2006/relationships/tags" Target="../tags/tag95.xml"/><Relationship Id="rId4" Type="http://schemas.openxmlformats.org/officeDocument/2006/relationships/tags" Target="../tags/tag94.xml"/><Relationship Id="rId9" Type="http://schemas.openxmlformats.org/officeDocument/2006/relationships/image" Target="../media/image1.jpeg"/></Relationships>
</file>

<file path=ppt/slideLayouts/_rels/slideLayout12.xml.rels><?xml version="1.0" encoding="UTF-8" standalone="yes"?>
<Relationships xmlns="http://schemas.openxmlformats.org/package/2006/relationships"><Relationship Id="rId8" Type="http://schemas.openxmlformats.org/officeDocument/2006/relationships/tags" Target="../tags/tag105.xml"/><Relationship Id="rId3" Type="http://schemas.openxmlformats.org/officeDocument/2006/relationships/tags" Target="../tags/tag100.xml"/><Relationship Id="rId7" Type="http://schemas.openxmlformats.org/officeDocument/2006/relationships/tags" Target="../tags/tag104.xml"/><Relationship Id="rId2" Type="http://schemas.openxmlformats.org/officeDocument/2006/relationships/tags" Target="../tags/tag99.xml"/><Relationship Id="rId1" Type="http://schemas.openxmlformats.org/officeDocument/2006/relationships/tags" Target="../tags/tag98.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tags" Target="../tags/tag101.xml"/><Relationship Id="rId9"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113.xml"/><Relationship Id="rId3" Type="http://schemas.openxmlformats.org/officeDocument/2006/relationships/tags" Target="../tags/tag108.xml"/><Relationship Id="rId7" Type="http://schemas.openxmlformats.org/officeDocument/2006/relationships/tags" Target="../tags/tag112.xml"/><Relationship Id="rId2" Type="http://schemas.openxmlformats.org/officeDocument/2006/relationships/tags" Target="../tags/tag107.xml"/><Relationship Id="rId1" Type="http://schemas.openxmlformats.org/officeDocument/2006/relationships/tags" Target="../tags/tag106.xml"/><Relationship Id="rId6" Type="http://schemas.openxmlformats.org/officeDocument/2006/relationships/tags" Target="../tags/tag111.xml"/><Relationship Id="rId11" Type="http://schemas.openxmlformats.org/officeDocument/2006/relationships/slideMaster" Target="../slideMasters/slideMaster1.xml"/><Relationship Id="rId5" Type="http://schemas.openxmlformats.org/officeDocument/2006/relationships/tags" Target="../tags/tag110.xml"/><Relationship Id="rId10" Type="http://schemas.openxmlformats.org/officeDocument/2006/relationships/tags" Target="../tags/tag115.xml"/><Relationship Id="rId4" Type="http://schemas.openxmlformats.org/officeDocument/2006/relationships/tags" Target="../tags/tag109.xml"/><Relationship Id="rId9" Type="http://schemas.openxmlformats.org/officeDocument/2006/relationships/tags" Target="../tags/tag114.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123.xml"/><Relationship Id="rId3" Type="http://schemas.openxmlformats.org/officeDocument/2006/relationships/tags" Target="../tags/tag118.xml"/><Relationship Id="rId7" Type="http://schemas.openxmlformats.org/officeDocument/2006/relationships/tags" Target="../tags/tag122.xml"/><Relationship Id="rId2" Type="http://schemas.openxmlformats.org/officeDocument/2006/relationships/tags" Target="../tags/tag117.xml"/><Relationship Id="rId1" Type="http://schemas.openxmlformats.org/officeDocument/2006/relationships/tags" Target="../tags/tag116.xml"/><Relationship Id="rId6" Type="http://schemas.openxmlformats.org/officeDocument/2006/relationships/tags" Target="../tags/tag121.xml"/><Relationship Id="rId5" Type="http://schemas.openxmlformats.org/officeDocument/2006/relationships/tags" Target="../tags/tag120.xml"/><Relationship Id="rId10" Type="http://schemas.openxmlformats.org/officeDocument/2006/relationships/slideMaster" Target="../slideMasters/slideMaster1.xml"/><Relationship Id="rId4" Type="http://schemas.openxmlformats.org/officeDocument/2006/relationships/tags" Target="../tags/tag119.xml"/><Relationship Id="rId9" Type="http://schemas.openxmlformats.org/officeDocument/2006/relationships/tags" Target="../tags/tag124.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132.xml"/><Relationship Id="rId3" Type="http://schemas.openxmlformats.org/officeDocument/2006/relationships/tags" Target="../tags/tag127.xml"/><Relationship Id="rId7" Type="http://schemas.openxmlformats.org/officeDocument/2006/relationships/tags" Target="../tags/tag131.xml"/><Relationship Id="rId2" Type="http://schemas.openxmlformats.org/officeDocument/2006/relationships/tags" Target="../tags/tag126.xml"/><Relationship Id="rId1" Type="http://schemas.openxmlformats.org/officeDocument/2006/relationships/tags" Target="../tags/tag125.xml"/><Relationship Id="rId6" Type="http://schemas.openxmlformats.org/officeDocument/2006/relationships/tags" Target="../tags/tag130.xml"/><Relationship Id="rId5" Type="http://schemas.openxmlformats.org/officeDocument/2006/relationships/tags" Target="../tags/tag129.xml"/><Relationship Id="rId10" Type="http://schemas.openxmlformats.org/officeDocument/2006/relationships/slideMaster" Target="../slideMasters/slideMaster1.xml"/><Relationship Id="rId4" Type="http://schemas.openxmlformats.org/officeDocument/2006/relationships/tags" Target="../tags/tag128.xml"/><Relationship Id="rId9" Type="http://schemas.openxmlformats.org/officeDocument/2006/relationships/tags" Target="../tags/tag133.xm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141.xml"/><Relationship Id="rId3" Type="http://schemas.openxmlformats.org/officeDocument/2006/relationships/tags" Target="../tags/tag136.xml"/><Relationship Id="rId7" Type="http://schemas.openxmlformats.org/officeDocument/2006/relationships/tags" Target="../tags/tag140.xml"/><Relationship Id="rId2" Type="http://schemas.openxmlformats.org/officeDocument/2006/relationships/tags" Target="../tags/tag135.xml"/><Relationship Id="rId1" Type="http://schemas.openxmlformats.org/officeDocument/2006/relationships/tags" Target="../tags/tag134.xml"/><Relationship Id="rId6" Type="http://schemas.openxmlformats.org/officeDocument/2006/relationships/tags" Target="../tags/tag139.xml"/><Relationship Id="rId5" Type="http://schemas.openxmlformats.org/officeDocument/2006/relationships/tags" Target="../tags/tag138.xml"/><Relationship Id="rId10" Type="http://schemas.openxmlformats.org/officeDocument/2006/relationships/slideMaster" Target="../slideMasters/slideMaster1.xml"/><Relationship Id="rId4" Type="http://schemas.openxmlformats.org/officeDocument/2006/relationships/tags" Target="../tags/tag137.xml"/><Relationship Id="rId9" Type="http://schemas.openxmlformats.org/officeDocument/2006/relationships/tags" Target="../tags/tag142.xml"/></Relationships>
</file>

<file path=ppt/slideLayouts/_rels/slideLayout17.xml.rels><?xml version="1.0" encoding="UTF-8" standalone="yes"?>
<Relationships xmlns="http://schemas.openxmlformats.org/package/2006/relationships"><Relationship Id="rId8" Type="http://schemas.openxmlformats.org/officeDocument/2006/relationships/tags" Target="../tags/tag150.xml"/><Relationship Id="rId13" Type="http://schemas.openxmlformats.org/officeDocument/2006/relationships/tags" Target="../tags/tag155.xml"/><Relationship Id="rId18" Type="http://schemas.openxmlformats.org/officeDocument/2006/relationships/tags" Target="../tags/tag160.xml"/><Relationship Id="rId3" Type="http://schemas.openxmlformats.org/officeDocument/2006/relationships/tags" Target="../tags/tag145.xml"/><Relationship Id="rId7" Type="http://schemas.openxmlformats.org/officeDocument/2006/relationships/tags" Target="../tags/tag149.xml"/><Relationship Id="rId12" Type="http://schemas.openxmlformats.org/officeDocument/2006/relationships/tags" Target="../tags/tag154.xml"/><Relationship Id="rId17" Type="http://schemas.openxmlformats.org/officeDocument/2006/relationships/tags" Target="../tags/tag159.xml"/><Relationship Id="rId2" Type="http://schemas.openxmlformats.org/officeDocument/2006/relationships/tags" Target="../tags/tag144.xml"/><Relationship Id="rId16" Type="http://schemas.openxmlformats.org/officeDocument/2006/relationships/tags" Target="../tags/tag158.xml"/><Relationship Id="rId20" Type="http://schemas.openxmlformats.org/officeDocument/2006/relationships/slideMaster" Target="../slideMasters/slideMaster1.xml"/><Relationship Id="rId1" Type="http://schemas.openxmlformats.org/officeDocument/2006/relationships/tags" Target="../tags/tag143.xml"/><Relationship Id="rId6" Type="http://schemas.openxmlformats.org/officeDocument/2006/relationships/tags" Target="../tags/tag148.xml"/><Relationship Id="rId11" Type="http://schemas.openxmlformats.org/officeDocument/2006/relationships/tags" Target="../tags/tag153.xml"/><Relationship Id="rId5" Type="http://schemas.openxmlformats.org/officeDocument/2006/relationships/tags" Target="../tags/tag147.xml"/><Relationship Id="rId15" Type="http://schemas.openxmlformats.org/officeDocument/2006/relationships/tags" Target="../tags/tag157.xml"/><Relationship Id="rId10" Type="http://schemas.openxmlformats.org/officeDocument/2006/relationships/tags" Target="../tags/tag152.xml"/><Relationship Id="rId19" Type="http://schemas.openxmlformats.org/officeDocument/2006/relationships/tags" Target="../tags/tag161.xml"/><Relationship Id="rId4" Type="http://schemas.openxmlformats.org/officeDocument/2006/relationships/tags" Target="../tags/tag146.xml"/><Relationship Id="rId9" Type="http://schemas.openxmlformats.org/officeDocument/2006/relationships/tags" Target="../tags/tag151.xml"/><Relationship Id="rId14" Type="http://schemas.openxmlformats.org/officeDocument/2006/relationships/tags" Target="../tags/tag156.xml"/></Relationships>
</file>

<file path=ppt/slideLayouts/_rels/slideLayout18.xml.rels><?xml version="1.0" encoding="UTF-8" standalone="yes"?>
<Relationships xmlns="http://schemas.openxmlformats.org/package/2006/relationships"><Relationship Id="rId8" Type="http://schemas.openxmlformats.org/officeDocument/2006/relationships/tags" Target="../tags/tag169.xml"/><Relationship Id="rId3" Type="http://schemas.openxmlformats.org/officeDocument/2006/relationships/tags" Target="../tags/tag164.xml"/><Relationship Id="rId7" Type="http://schemas.openxmlformats.org/officeDocument/2006/relationships/tags" Target="../tags/tag168.xml"/><Relationship Id="rId2" Type="http://schemas.openxmlformats.org/officeDocument/2006/relationships/tags" Target="../tags/tag163.xml"/><Relationship Id="rId1" Type="http://schemas.openxmlformats.org/officeDocument/2006/relationships/tags" Target="../tags/tag162.xml"/><Relationship Id="rId6" Type="http://schemas.openxmlformats.org/officeDocument/2006/relationships/tags" Target="../tags/tag167.xml"/><Relationship Id="rId5" Type="http://schemas.openxmlformats.org/officeDocument/2006/relationships/tags" Target="../tags/tag166.xml"/><Relationship Id="rId10" Type="http://schemas.openxmlformats.org/officeDocument/2006/relationships/slideMaster" Target="../slideMasters/slideMaster1.xml"/><Relationship Id="rId4" Type="http://schemas.openxmlformats.org/officeDocument/2006/relationships/tags" Target="../tags/tag165.xml"/><Relationship Id="rId9" Type="http://schemas.openxmlformats.org/officeDocument/2006/relationships/tags" Target="../tags/tag170.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25.xml"/><Relationship Id="rId3" Type="http://schemas.openxmlformats.org/officeDocument/2006/relationships/tags" Target="../tags/tag20.xml"/><Relationship Id="rId7" Type="http://schemas.openxmlformats.org/officeDocument/2006/relationships/tags" Target="../tags/tag24.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tags" Target="../tags/tag23.xml"/><Relationship Id="rId5" Type="http://schemas.openxmlformats.org/officeDocument/2006/relationships/tags" Target="../tags/tag22.xml"/><Relationship Id="rId10" Type="http://schemas.openxmlformats.org/officeDocument/2006/relationships/slideMaster" Target="../slideMasters/slideMaster1.xml"/><Relationship Id="rId4" Type="http://schemas.openxmlformats.org/officeDocument/2006/relationships/tags" Target="../tags/tag21.xml"/><Relationship Id="rId9" Type="http://schemas.openxmlformats.org/officeDocument/2006/relationships/tags" Target="../tags/tag26.xml"/></Relationships>
</file>

<file path=ppt/slideLayouts/_rels/slideLayout3.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s>
</file>

<file path=ppt/slideLayouts/_rels/slideLayout4.xml.rels><?xml version="1.0" encoding="UTF-8" standalone="yes"?>
<Relationships xmlns="http://schemas.openxmlformats.org/package/2006/relationships"><Relationship Id="rId8" Type="http://schemas.openxmlformats.org/officeDocument/2006/relationships/tags" Target="../tags/tag41.xml"/><Relationship Id="rId3" Type="http://schemas.openxmlformats.org/officeDocument/2006/relationships/tags" Target="../tags/tag36.xml"/><Relationship Id="rId7" Type="http://schemas.openxmlformats.org/officeDocument/2006/relationships/tags" Target="../tags/tag40.xml"/><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tags" Target="../tags/tag39.xml"/><Relationship Id="rId5" Type="http://schemas.openxmlformats.org/officeDocument/2006/relationships/tags" Target="../tags/tag38.xml"/><Relationship Id="rId10" Type="http://schemas.openxmlformats.org/officeDocument/2006/relationships/slideMaster" Target="../slideMasters/slideMaster1.xml"/><Relationship Id="rId4" Type="http://schemas.openxmlformats.org/officeDocument/2006/relationships/tags" Target="../tags/tag37.xml"/><Relationship Id="rId9" Type="http://schemas.openxmlformats.org/officeDocument/2006/relationships/tags" Target="../tags/tag42.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50.xml"/><Relationship Id="rId3" Type="http://schemas.openxmlformats.org/officeDocument/2006/relationships/tags" Target="../tags/tag45.xml"/><Relationship Id="rId7" Type="http://schemas.openxmlformats.org/officeDocument/2006/relationships/tags" Target="../tags/tag49.xml"/><Relationship Id="rId12"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11" Type="http://schemas.openxmlformats.org/officeDocument/2006/relationships/tags" Target="../tags/tag53.xml"/><Relationship Id="rId5" Type="http://schemas.openxmlformats.org/officeDocument/2006/relationships/tags" Target="../tags/tag47.xml"/><Relationship Id="rId10" Type="http://schemas.openxmlformats.org/officeDocument/2006/relationships/tags" Target="../tags/tag52.xml"/><Relationship Id="rId4" Type="http://schemas.openxmlformats.org/officeDocument/2006/relationships/tags" Target="../tags/tag46.xml"/><Relationship Id="rId9" Type="http://schemas.openxmlformats.org/officeDocument/2006/relationships/tags" Target="../tags/tag51.xml"/></Relationships>
</file>

<file path=ppt/slideLayouts/_rels/slideLayout6.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56.xml"/><Relationship Id="rId7" Type="http://schemas.openxmlformats.org/officeDocument/2006/relationships/tags" Target="../tags/tag60.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63.xml"/><Relationship Id="rId7" Type="http://schemas.openxmlformats.org/officeDocument/2006/relationships/slideMaster" Target="../slideMasters/slideMaster1.xml"/><Relationship Id="rId2" Type="http://schemas.openxmlformats.org/officeDocument/2006/relationships/tags" Target="../tags/tag62.xml"/><Relationship Id="rId1" Type="http://schemas.openxmlformats.org/officeDocument/2006/relationships/tags" Target="../tags/tag61.xml"/><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s>
</file>

<file path=ppt/slideLayouts/_rels/slideLayout8.xml.rels><?xml version="1.0" encoding="UTF-8" standalone="yes"?>
<Relationships xmlns="http://schemas.openxmlformats.org/package/2006/relationships"><Relationship Id="rId8" Type="http://schemas.openxmlformats.org/officeDocument/2006/relationships/tags" Target="../tags/tag74.xml"/><Relationship Id="rId3" Type="http://schemas.openxmlformats.org/officeDocument/2006/relationships/tags" Target="../tags/tag69.xml"/><Relationship Id="rId7" Type="http://schemas.openxmlformats.org/officeDocument/2006/relationships/tags" Target="../tags/tag73.xml"/><Relationship Id="rId2" Type="http://schemas.openxmlformats.org/officeDocument/2006/relationships/tags" Target="../tags/tag68.xml"/><Relationship Id="rId1" Type="http://schemas.openxmlformats.org/officeDocument/2006/relationships/tags" Target="../tags/tag67.xml"/><Relationship Id="rId6" Type="http://schemas.openxmlformats.org/officeDocument/2006/relationships/tags" Target="../tags/tag72.xml"/><Relationship Id="rId5" Type="http://schemas.openxmlformats.org/officeDocument/2006/relationships/tags" Target="../tags/tag71.xml"/><Relationship Id="rId10" Type="http://schemas.openxmlformats.org/officeDocument/2006/relationships/slideMaster" Target="../slideMasters/slideMaster1.xml"/><Relationship Id="rId4" Type="http://schemas.openxmlformats.org/officeDocument/2006/relationships/tags" Target="../tags/tag70.xml"/><Relationship Id="rId9" Type="http://schemas.openxmlformats.org/officeDocument/2006/relationships/tags" Target="../tags/tag75.xml"/></Relationships>
</file>

<file path=ppt/slideLayouts/_rels/slideLayout9.xml.rels><?xml version="1.0" encoding="UTF-8" standalone="yes"?>
<Relationships xmlns="http://schemas.openxmlformats.org/package/2006/relationships"><Relationship Id="rId8" Type="http://schemas.openxmlformats.org/officeDocument/2006/relationships/tags" Target="../tags/tag83.xml"/><Relationship Id="rId3" Type="http://schemas.openxmlformats.org/officeDocument/2006/relationships/tags" Target="../tags/tag78.xml"/><Relationship Id="rId7" Type="http://schemas.openxmlformats.org/officeDocument/2006/relationships/tags" Target="../tags/tag82.xml"/><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tags" Target="../tags/tag81.xml"/><Relationship Id="rId5" Type="http://schemas.openxmlformats.org/officeDocument/2006/relationships/tags" Target="../tags/tag80.xml"/><Relationship Id="rId4" Type="http://schemas.openxmlformats.org/officeDocument/2006/relationships/tags" Target="../tags/tag79.xml"/><Relationship Id="rId9"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8" name="箭头: 五边形 7"/>
          <p:cNvSpPr/>
          <p:nvPr>
            <p:custDataLst>
              <p:tags r:id="rId1"/>
            </p:custDataLst>
          </p:nvPr>
        </p:nvSpPr>
        <p:spPr>
          <a:xfrm flipH="1">
            <a:off x="5604386" y="0"/>
            <a:ext cx="6587613" cy="6858000"/>
          </a:xfrm>
          <a:prstGeom prst="homePlate">
            <a:avLst/>
          </a:prstGeom>
          <a:blipFill dpi="0" rotWithShape="0">
            <a:blip r:embed="rId13"/>
            <a:srcRect/>
            <a:stretch>
              <a:fillRect l="-35169" r="-3504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形状 24"/>
          <p:cNvSpPr/>
          <p:nvPr>
            <p:custDataLst>
              <p:tags r:id="rId2"/>
            </p:custDataLst>
          </p:nvPr>
        </p:nvSpPr>
        <p:spPr>
          <a:xfrm rot="2685820" flipH="1">
            <a:off x="8409492" y="-1318222"/>
            <a:ext cx="2253114" cy="6404316"/>
          </a:xfrm>
          <a:custGeom>
            <a:avLst/>
            <a:gdLst>
              <a:gd name="connsiteX0" fmla="*/ 561722 w 2253114"/>
              <a:gd name="connsiteY0" fmla="*/ 0 h 6404316"/>
              <a:gd name="connsiteX1" fmla="*/ 0 w 2253114"/>
              <a:gd name="connsiteY1" fmla="*/ 566375 h 6404316"/>
              <a:gd name="connsiteX2" fmla="*/ 0 w 2253114"/>
              <a:gd name="connsiteY2" fmla="*/ 6404316 h 6404316"/>
              <a:gd name="connsiteX3" fmla="*/ 2253114 w 2253114"/>
              <a:gd name="connsiteY3" fmla="*/ 6404316 h 6404316"/>
              <a:gd name="connsiteX4" fmla="*/ 2253114 w 2253114"/>
              <a:gd name="connsiteY4" fmla="*/ 1686840 h 640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404316">
                <a:moveTo>
                  <a:pt x="561722" y="0"/>
                </a:moveTo>
                <a:lnTo>
                  <a:pt x="0" y="566375"/>
                </a:lnTo>
                <a:lnTo>
                  <a:pt x="0" y="6404316"/>
                </a:lnTo>
                <a:lnTo>
                  <a:pt x="2253114" y="6404316"/>
                </a:lnTo>
                <a:lnTo>
                  <a:pt x="2253114" y="1686840"/>
                </a:lnTo>
                <a:close/>
              </a:path>
            </a:pathLst>
          </a:custGeom>
          <a:solidFill>
            <a:schemeClr val="tx1">
              <a:lumMod val="85000"/>
              <a:lumOff val="1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p:cNvSpPr/>
          <p:nvPr>
            <p:custDataLst>
              <p:tags r:id="rId3"/>
            </p:custDataLst>
          </p:nvPr>
        </p:nvSpPr>
        <p:spPr>
          <a:xfrm rot="19001926">
            <a:off x="8259393" y="1765266"/>
            <a:ext cx="2253114" cy="6520080"/>
          </a:xfrm>
          <a:custGeom>
            <a:avLst/>
            <a:gdLst>
              <a:gd name="connsiteX0" fmla="*/ 2253114 w 2253114"/>
              <a:gd name="connsiteY0" fmla="*/ 0 h 6573506"/>
              <a:gd name="connsiteX1" fmla="*/ 2253113 w 2253114"/>
              <a:gd name="connsiteY1" fmla="*/ 6202365 h 6573506"/>
              <a:gd name="connsiteX2" fmla="*/ 1903352 w 2253114"/>
              <a:gd name="connsiteY2" fmla="*/ 6573506 h 6573506"/>
              <a:gd name="connsiteX3" fmla="*/ 0 w 2253114"/>
              <a:gd name="connsiteY3" fmla="*/ 4779801 h 6573506"/>
              <a:gd name="connsiteX4" fmla="*/ 0 w 2253114"/>
              <a:gd name="connsiteY4" fmla="*/ 0 h 6573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573506">
                <a:moveTo>
                  <a:pt x="2253114" y="0"/>
                </a:moveTo>
                <a:lnTo>
                  <a:pt x="2253113" y="6202365"/>
                </a:lnTo>
                <a:lnTo>
                  <a:pt x="1903352" y="6573506"/>
                </a:lnTo>
                <a:lnTo>
                  <a:pt x="0" y="4779801"/>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custDataLst>
              <p:tags r:id="rId4"/>
            </p:custDataLst>
          </p:nvPr>
        </p:nvSpPr>
        <p:spPr>
          <a:xfrm flipV="1">
            <a:off x="669925" y="0"/>
            <a:ext cx="2770632" cy="125793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日期占位符 1"/>
          <p:cNvSpPr>
            <a:spLocks noGrp="1"/>
          </p:cNvSpPr>
          <p:nvPr>
            <p:ph type="dt" sz="half" idx="13"/>
            <p:custDataLst>
              <p:tags r:id="rId5"/>
            </p:custDataLst>
          </p:nvPr>
        </p:nvSpPr>
        <p:spPr/>
        <p:txBody>
          <a:bodyPr/>
          <a:lstStyle/>
          <a:p>
            <a:fld id="{760FBDFE-C587-4B4C-A407-44438C67B59E}" type="datetimeFigureOut">
              <a:rPr lang="zh-CN" altLang="en-US" smtClean="0"/>
              <a:t>2019/11/8</a:t>
            </a:fld>
            <a:endParaRPr lang="zh-CN" altLang="en-US"/>
          </a:p>
        </p:txBody>
      </p:sp>
      <p:sp>
        <p:nvSpPr>
          <p:cNvPr id="3" name="页脚占位符 2"/>
          <p:cNvSpPr>
            <a:spLocks noGrp="1"/>
          </p:cNvSpPr>
          <p:nvPr>
            <p:ph type="ftr" sz="quarter" idx="14"/>
            <p:custDataLst>
              <p:tags r:id="rId6"/>
            </p:custDataLst>
          </p:nvPr>
        </p:nvSpPr>
        <p:spPr/>
        <p:txBody>
          <a:bodyPr/>
          <a:lstStyle/>
          <a:p>
            <a:endParaRPr lang="zh-CN" altLang="en-US" dirty="0"/>
          </a:p>
        </p:txBody>
      </p:sp>
      <p:sp>
        <p:nvSpPr>
          <p:cNvPr id="4" name="灯片编号占位符 3"/>
          <p:cNvSpPr>
            <a:spLocks noGrp="1"/>
          </p:cNvSpPr>
          <p:nvPr>
            <p:ph type="sldNum" sz="quarter" idx="15"/>
            <p:custDataLst>
              <p:tags r:id="rId7"/>
            </p:custDataLst>
          </p:nvPr>
        </p:nvSpPr>
        <p:spPr/>
        <p:txBody>
          <a:bodyPr/>
          <a:lstStyle/>
          <a:p>
            <a:fld id="{49AE70B2-8BF9-45C0-BB95-33D1B9D3A854}" type="slidenum">
              <a:rPr lang="zh-CN" altLang="en-US" smtClean="0"/>
              <a:t>‹#›</a:t>
            </a:fld>
            <a:endParaRPr lang="zh-CN" altLang="en-US" dirty="0"/>
          </a:p>
        </p:txBody>
      </p:sp>
      <p:sp>
        <p:nvSpPr>
          <p:cNvPr id="9801" name="副标题 2"/>
          <p:cNvSpPr>
            <a:spLocks noGrp="1"/>
          </p:cNvSpPr>
          <p:nvPr>
            <p:ph type="subTitle" idx="1" hasCustomPrompt="1"/>
            <p:custDataLst>
              <p:tags r:id="rId8"/>
            </p:custDataLst>
          </p:nvPr>
        </p:nvSpPr>
        <p:spPr>
          <a:xfrm>
            <a:off x="824007" y="3008897"/>
            <a:ext cx="4780380" cy="558799"/>
          </a:xfrm>
        </p:spPr>
        <p:txBody>
          <a:bodyPr lIns="90000" tIns="46800" rIns="90000" bIns="46800" anchor="t" anchorCtr="0">
            <a:normAutofit/>
          </a:bodyPr>
          <a:lstStyle>
            <a:lvl1pPr marL="0" indent="0" algn="l">
              <a:buNone/>
              <a:defRPr sz="2400" baseline="0">
                <a:solidFill>
                  <a:schemeClr val="tx1">
                    <a:lumMod val="85000"/>
                    <a:lumOff val="15000"/>
                  </a:schemeClr>
                </a:solidFill>
                <a:latin typeface="(使用中文字体)"/>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en-US" dirty="0"/>
          </a:p>
        </p:txBody>
      </p:sp>
      <p:sp>
        <p:nvSpPr>
          <p:cNvPr id="9802" name="标题 1"/>
          <p:cNvSpPr>
            <a:spLocks noGrp="1"/>
          </p:cNvSpPr>
          <p:nvPr>
            <p:ph type="ctrTitle" hasCustomPrompt="1"/>
            <p:custDataLst>
              <p:tags r:id="rId9"/>
            </p:custDataLst>
          </p:nvPr>
        </p:nvSpPr>
        <p:spPr>
          <a:xfrm>
            <a:off x="824006" y="1552894"/>
            <a:ext cx="5357061" cy="1390979"/>
          </a:xfrm>
        </p:spPr>
        <p:txBody>
          <a:bodyPr lIns="90000" tIns="46800" rIns="90000" bIns="46800" anchor="b" anchorCtr="0">
            <a:normAutofit/>
          </a:bodyPr>
          <a:lstStyle>
            <a:lvl1pPr algn="l">
              <a:defRPr sz="4800" baseline="0">
                <a:solidFill>
                  <a:schemeClr val="tx1">
                    <a:lumMod val="85000"/>
                    <a:lumOff val="15000"/>
                  </a:schemeClr>
                </a:solidFill>
                <a:latin typeface="(使用中文字体)"/>
                <a:ea typeface="汉仪旗黑-85S" panose="00020600040101010101" pitchFamily="18" charset="-122"/>
              </a:defRPr>
            </a:lvl1pPr>
          </a:lstStyle>
          <a:p>
            <a:r>
              <a:rPr lang="zh-CN" altLang="en-US" dirty="0"/>
              <a:t>单击此处编辑标题</a:t>
            </a:r>
          </a:p>
        </p:txBody>
      </p:sp>
      <p:sp>
        <p:nvSpPr>
          <p:cNvPr id="14" name="文本占位符 13"/>
          <p:cNvSpPr>
            <a:spLocks noGrp="1"/>
          </p:cNvSpPr>
          <p:nvPr>
            <p:ph type="body" sz="quarter" idx="12" hasCustomPrompt="1"/>
            <p:custDataLst>
              <p:tags r:id="rId10"/>
            </p:custDataLst>
          </p:nvPr>
        </p:nvSpPr>
        <p:spPr>
          <a:xfrm>
            <a:off x="824007" y="3987799"/>
            <a:ext cx="2284953" cy="403332"/>
          </a:xfrm>
          <a:solidFill>
            <a:schemeClr val="accent1"/>
          </a:solidFill>
        </p:spPr>
        <p:txBody>
          <a:bodyPr vert="horz" lIns="90000" rIns="90000" anchor="ctr">
            <a:normAutofit/>
          </a:bodyPr>
          <a:lstStyle>
            <a:lvl1pPr marL="0" indent="0" algn="l">
              <a:buNone/>
              <a:defRPr sz="1800" b="0" baseline="0">
                <a:solidFill>
                  <a:schemeClr val="tx1">
                    <a:lumMod val="85000"/>
                    <a:lumOff val="15000"/>
                  </a:schemeClr>
                </a:solidFill>
                <a:latin typeface="(使用中文字体)"/>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sym typeface="+mn-ea"/>
              </a:rPr>
              <a:t>单击编辑文本</a:t>
            </a:r>
            <a:endParaRPr lang="en-US" altLang="zh-CN" dirty="0"/>
          </a:p>
        </p:txBody>
      </p:sp>
      <p:sp>
        <p:nvSpPr>
          <p:cNvPr id="11" name="文本占位符 13"/>
          <p:cNvSpPr>
            <a:spLocks noGrp="1"/>
          </p:cNvSpPr>
          <p:nvPr>
            <p:ph type="body" sz="quarter" idx="11" hasCustomPrompt="1"/>
            <p:custDataLst>
              <p:tags r:id="rId11"/>
            </p:custDataLst>
          </p:nvPr>
        </p:nvSpPr>
        <p:spPr>
          <a:xfrm>
            <a:off x="824004" y="4456154"/>
            <a:ext cx="2286000" cy="403200"/>
          </a:xfrm>
        </p:spPr>
        <p:txBody>
          <a:bodyPr vert="horz" lIns="90000" rIns="90000" anchor="ctr">
            <a:normAutofit/>
          </a:bodyPr>
          <a:lstStyle>
            <a:lvl1pPr marL="0" indent="0" algn="l">
              <a:buNone/>
              <a:defRPr sz="1800" b="0" baseline="0">
                <a:solidFill>
                  <a:schemeClr val="tx1">
                    <a:lumMod val="85000"/>
                    <a:lumOff val="15000"/>
                  </a:schemeClr>
                </a:solidFill>
                <a:latin typeface="(使用中文字体)"/>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sym typeface="+mn-ea"/>
              </a:rPr>
              <a:t>单击编辑文本</a:t>
            </a:r>
            <a:endParaRPr lang="en-US" altLang="zh-CN"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10" name="等腰三角形 9"/>
          <p:cNvSpPr/>
          <p:nvPr>
            <p:custDataLst>
              <p:tags r:id="rId1"/>
            </p:custDataLst>
          </p:nvPr>
        </p:nvSpPr>
        <p:spPr>
          <a:xfrm flipV="1">
            <a:off x="1" y="-5"/>
            <a:ext cx="1808251" cy="51672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p:cNvSpPr/>
          <p:nvPr>
            <p:custDataLst>
              <p:tags r:id="rId2"/>
            </p:custDataLst>
          </p:nvPr>
        </p:nvSpPr>
        <p:spPr>
          <a:xfrm rot="2685820" flipH="1">
            <a:off x="8409492" y="-1328496"/>
            <a:ext cx="2253114" cy="6404316"/>
          </a:xfrm>
          <a:custGeom>
            <a:avLst/>
            <a:gdLst>
              <a:gd name="connsiteX0" fmla="*/ 561722 w 2253114"/>
              <a:gd name="connsiteY0" fmla="*/ 0 h 6404316"/>
              <a:gd name="connsiteX1" fmla="*/ 0 w 2253114"/>
              <a:gd name="connsiteY1" fmla="*/ 566375 h 6404316"/>
              <a:gd name="connsiteX2" fmla="*/ 0 w 2253114"/>
              <a:gd name="connsiteY2" fmla="*/ 6404316 h 6404316"/>
              <a:gd name="connsiteX3" fmla="*/ 2253114 w 2253114"/>
              <a:gd name="connsiteY3" fmla="*/ 6404316 h 6404316"/>
              <a:gd name="connsiteX4" fmla="*/ 2253114 w 2253114"/>
              <a:gd name="connsiteY4" fmla="*/ 1686840 h 640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404316">
                <a:moveTo>
                  <a:pt x="561722" y="0"/>
                </a:moveTo>
                <a:lnTo>
                  <a:pt x="0" y="566375"/>
                </a:lnTo>
                <a:lnTo>
                  <a:pt x="0" y="6404316"/>
                </a:lnTo>
                <a:lnTo>
                  <a:pt x="2253114" y="6404316"/>
                </a:lnTo>
                <a:lnTo>
                  <a:pt x="2253114" y="1686840"/>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p:custDataLst>
              <p:tags r:id="rId3"/>
            </p:custDataLst>
          </p:nvPr>
        </p:nvSpPr>
        <p:spPr>
          <a:xfrm rot="19001926">
            <a:off x="8264568" y="1769047"/>
            <a:ext cx="2253114" cy="6520080"/>
          </a:xfrm>
          <a:custGeom>
            <a:avLst/>
            <a:gdLst>
              <a:gd name="connsiteX0" fmla="*/ 2253114 w 2253114"/>
              <a:gd name="connsiteY0" fmla="*/ 0 h 6573506"/>
              <a:gd name="connsiteX1" fmla="*/ 2253113 w 2253114"/>
              <a:gd name="connsiteY1" fmla="*/ 6202365 h 6573506"/>
              <a:gd name="connsiteX2" fmla="*/ 1903352 w 2253114"/>
              <a:gd name="connsiteY2" fmla="*/ 6573506 h 6573506"/>
              <a:gd name="connsiteX3" fmla="*/ 0 w 2253114"/>
              <a:gd name="connsiteY3" fmla="*/ 4779801 h 6573506"/>
              <a:gd name="connsiteX4" fmla="*/ 0 w 2253114"/>
              <a:gd name="connsiteY4" fmla="*/ 0 h 6573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573506">
                <a:moveTo>
                  <a:pt x="2253114" y="0"/>
                </a:moveTo>
                <a:lnTo>
                  <a:pt x="2253113" y="6202365"/>
                </a:lnTo>
                <a:lnTo>
                  <a:pt x="1903352" y="6573506"/>
                </a:lnTo>
                <a:lnTo>
                  <a:pt x="0" y="4779801"/>
                </a:lnTo>
                <a:lnTo>
                  <a:pt x="0" y="0"/>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t>2019/11/8</a:t>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7"/>
            </p:custDataLst>
          </p:nvPr>
        </p:nvSpPr>
        <p:spPr>
          <a:xfrm>
            <a:off x="669930" y="952508"/>
            <a:ext cx="10852237" cy="5388907"/>
          </a:xfrm>
        </p:spPr>
        <p:txBody>
          <a:bodyPr/>
          <a:lstStyle>
            <a:lvl1pPr>
              <a:defRPr>
                <a:solidFill>
                  <a:schemeClr val="tx1">
                    <a:lumMod val="85000"/>
                    <a:lumOff val="15000"/>
                  </a:schemeClr>
                </a:solidFill>
                <a:latin typeface="微软雅黑" panose="020B0503020204020204" charset="-122"/>
                <a:ea typeface="微软雅黑" panose="020B0503020204020204" charset="-122"/>
              </a:defRPr>
            </a:lvl1pPr>
            <a:lvl2pPr>
              <a:defRPr>
                <a:solidFill>
                  <a:schemeClr val="tx1">
                    <a:lumMod val="85000"/>
                    <a:lumOff val="15000"/>
                  </a:schemeClr>
                </a:solidFill>
                <a:latin typeface="微软雅黑" panose="020B0503020204020204" charset="-122"/>
                <a:ea typeface="微软雅黑" panose="020B0503020204020204" charset="-122"/>
              </a:defRPr>
            </a:lvl2pPr>
            <a:lvl3pPr>
              <a:defRPr>
                <a:solidFill>
                  <a:schemeClr val="tx1">
                    <a:lumMod val="85000"/>
                    <a:lumOff val="15000"/>
                  </a:schemeClr>
                </a:solidFill>
                <a:latin typeface="微软雅黑" panose="020B0503020204020204" charset="-122"/>
                <a:ea typeface="微软雅黑" panose="020B0503020204020204" charset="-122"/>
              </a:defRPr>
            </a:lvl3pPr>
            <a:lvl4pPr>
              <a:defRPr>
                <a:solidFill>
                  <a:schemeClr val="tx1">
                    <a:lumMod val="85000"/>
                    <a:lumOff val="15000"/>
                  </a:schemeClr>
                </a:solidFill>
                <a:latin typeface="微软雅黑" panose="020B0503020204020204" charset="-122"/>
                <a:ea typeface="微软雅黑" panose="020B0503020204020204" charset="-122"/>
              </a:defRPr>
            </a:lvl4pPr>
            <a:lvl5pPr>
              <a:defRPr>
                <a:solidFill>
                  <a:schemeClr val="tx1">
                    <a:lumMod val="85000"/>
                    <a:lumOff val="15000"/>
                  </a:schemeClr>
                </a:solidFill>
                <a:latin typeface="微软雅黑" panose="020B0503020204020204" charset="-122"/>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10" name="任意多边形: 形状 9"/>
          <p:cNvSpPr/>
          <p:nvPr>
            <p:custDataLst>
              <p:tags r:id="rId1"/>
            </p:custDataLst>
          </p:nvPr>
        </p:nvSpPr>
        <p:spPr>
          <a:xfrm>
            <a:off x="0" y="9590"/>
            <a:ext cx="6210243" cy="6858000"/>
          </a:xfrm>
          <a:custGeom>
            <a:avLst/>
            <a:gdLst>
              <a:gd name="connsiteX0" fmla="*/ 0 w 6210243"/>
              <a:gd name="connsiteY0" fmla="*/ 0 h 6858000"/>
              <a:gd name="connsiteX1" fmla="*/ 2916437 w 6210243"/>
              <a:gd name="connsiteY1" fmla="*/ 0 h 6858000"/>
              <a:gd name="connsiteX2" fmla="*/ 6210243 w 6210243"/>
              <a:gd name="connsiteY2" fmla="*/ 3429000 h 6858000"/>
              <a:gd name="connsiteX3" fmla="*/ 2916437 w 6210243"/>
              <a:gd name="connsiteY3" fmla="*/ 6858000 h 6858000"/>
              <a:gd name="connsiteX4" fmla="*/ 0 w 6210243"/>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10243" h="6858000">
                <a:moveTo>
                  <a:pt x="0" y="0"/>
                </a:moveTo>
                <a:lnTo>
                  <a:pt x="2916437" y="0"/>
                </a:lnTo>
                <a:lnTo>
                  <a:pt x="6210243" y="3429000"/>
                </a:lnTo>
                <a:lnTo>
                  <a:pt x="2916437" y="6858000"/>
                </a:lnTo>
                <a:lnTo>
                  <a:pt x="0" y="6858000"/>
                </a:lnTo>
                <a:close/>
              </a:path>
            </a:pathLst>
          </a:custGeom>
          <a:blipFill dpi="0" rotWithShape="0">
            <a:blip r:embed="rId9"/>
            <a:srcRect/>
            <a:stretch>
              <a:fillRect l="-35169" r="-3504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p:cNvSpPr/>
          <p:nvPr>
            <p:custDataLst>
              <p:tags r:id="rId2"/>
            </p:custDataLst>
          </p:nvPr>
        </p:nvSpPr>
        <p:spPr>
          <a:xfrm rot="18914180">
            <a:off x="1245850" y="-1080785"/>
            <a:ext cx="2253114" cy="6137833"/>
          </a:xfrm>
          <a:custGeom>
            <a:avLst/>
            <a:gdLst>
              <a:gd name="connsiteX0" fmla="*/ 828924 w 2253114"/>
              <a:gd name="connsiteY0" fmla="*/ 0 h 6137833"/>
              <a:gd name="connsiteX1" fmla="*/ 2253114 w 2253114"/>
              <a:gd name="connsiteY1" fmla="*/ 1420357 h 6137833"/>
              <a:gd name="connsiteX2" fmla="*/ 2253114 w 2253114"/>
              <a:gd name="connsiteY2" fmla="*/ 6137833 h 6137833"/>
              <a:gd name="connsiteX3" fmla="*/ 0 w 2253114"/>
              <a:gd name="connsiteY3" fmla="*/ 6137833 h 6137833"/>
              <a:gd name="connsiteX4" fmla="*/ 0 w 2253114"/>
              <a:gd name="connsiteY4" fmla="*/ 835791 h 6137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137833">
                <a:moveTo>
                  <a:pt x="828924" y="0"/>
                </a:moveTo>
                <a:lnTo>
                  <a:pt x="2253114" y="1420357"/>
                </a:lnTo>
                <a:lnTo>
                  <a:pt x="2253114" y="6137833"/>
                </a:lnTo>
                <a:lnTo>
                  <a:pt x="0" y="6137833"/>
                </a:lnTo>
                <a:lnTo>
                  <a:pt x="0" y="835791"/>
                </a:lnTo>
                <a:close/>
              </a:path>
            </a:pathLst>
          </a:custGeom>
          <a:solidFill>
            <a:schemeClr val="tx1">
              <a:lumMod val="85000"/>
              <a:lumOff val="1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custDataLst>
              <p:tags r:id="rId3"/>
            </p:custDataLst>
          </p:nvPr>
        </p:nvSpPr>
        <p:spPr>
          <a:xfrm rot="2598074" flipH="1">
            <a:off x="1389346" y="1797288"/>
            <a:ext cx="2253114" cy="6265720"/>
          </a:xfrm>
          <a:custGeom>
            <a:avLst/>
            <a:gdLst>
              <a:gd name="connsiteX0" fmla="*/ 2253114 w 2253114"/>
              <a:gd name="connsiteY0" fmla="*/ 0 h 6265720"/>
              <a:gd name="connsiteX1" fmla="*/ 0 w 2253114"/>
              <a:gd name="connsiteY1" fmla="*/ 0 h 6265720"/>
              <a:gd name="connsiteX2" fmla="*/ 0 w 2253114"/>
              <a:gd name="connsiteY2" fmla="*/ 4740954 h 6265720"/>
              <a:gd name="connsiteX3" fmla="*/ 1631232 w 2253114"/>
              <a:gd name="connsiteY3" fmla="*/ 6265720 h 6265720"/>
              <a:gd name="connsiteX4" fmla="*/ 2253113 w 2253114"/>
              <a:gd name="connsiteY4" fmla="*/ 5605824 h 6265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265720">
                <a:moveTo>
                  <a:pt x="2253114" y="0"/>
                </a:moveTo>
                <a:lnTo>
                  <a:pt x="0" y="0"/>
                </a:lnTo>
                <a:lnTo>
                  <a:pt x="0" y="4740954"/>
                </a:lnTo>
                <a:lnTo>
                  <a:pt x="1631232" y="6265720"/>
                </a:lnTo>
                <a:lnTo>
                  <a:pt x="2253113" y="560582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日期占位符 1"/>
          <p:cNvSpPr>
            <a:spLocks noGrp="1"/>
          </p:cNvSpPr>
          <p:nvPr>
            <p:ph type="dt" sz="half" idx="10"/>
            <p:custDataLst>
              <p:tags r:id="rId4"/>
            </p:custDataLst>
          </p:nvPr>
        </p:nvSpPr>
        <p:spPr/>
        <p:txBody>
          <a:bodyPr/>
          <a:lstStyle/>
          <a:p>
            <a:fld id="{760FBDFE-C587-4B4C-A407-44438C67B59E}" type="datetimeFigureOut">
              <a:rPr lang="zh-CN" altLang="en-US" smtClean="0"/>
              <a:t>2019/11/8</a:t>
            </a:fld>
            <a:endParaRPr lang="zh-CN" altLang="en-US"/>
          </a:p>
        </p:txBody>
      </p:sp>
      <p:sp>
        <p:nvSpPr>
          <p:cNvPr id="3" name="页脚占位符 2"/>
          <p:cNvSpPr>
            <a:spLocks noGrp="1"/>
          </p:cNvSpPr>
          <p:nvPr>
            <p:ph type="ftr" sz="quarter" idx="11"/>
            <p:custDataLst>
              <p:tags r:id="rId5"/>
            </p:custDataLst>
          </p:nvPr>
        </p:nvSpPr>
        <p:spPr/>
        <p:txBody>
          <a:bodyPr/>
          <a:lstStyle/>
          <a:p>
            <a:endParaRPr lang="zh-CN" altLang="en-US" dirty="0"/>
          </a:p>
        </p:txBody>
      </p:sp>
      <p:sp>
        <p:nvSpPr>
          <p:cNvPr id="4" name="灯片编号占位符 3"/>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dirty="0"/>
          </a:p>
        </p:txBody>
      </p:sp>
      <p:sp>
        <p:nvSpPr>
          <p:cNvPr id="13" name="标题 1"/>
          <p:cNvSpPr>
            <a:spLocks noGrp="1"/>
          </p:cNvSpPr>
          <p:nvPr>
            <p:ph type="ctrTitle" hasCustomPrompt="1"/>
            <p:custDataLst>
              <p:tags r:id="rId7"/>
            </p:custDataLst>
          </p:nvPr>
        </p:nvSpPr>
        <p:spPr>
          <a:xfrm>
            <a:off x="6342062" y="2618246"/>
            <a:ext cx="5178426" cy="1621509"/>
          </a:xfrm>
        </p:spPr>
        <p:txBody>
          <a:bodyPr lIns="90000" tIns="46800" rIns="90000" bIns="46800" anchor="b" anchorCtr="0">
            <a:normAutofit/>
          </a:bodyPr>
          <a:lstStyle>
            <a:lvl1pPr marL="0" indent="0" algn="r">
              <a:buFont typeface="Arial" panose="020B0604020202020204" pitchFamily="34" charset="0"/>
              <a:buNone/>
              <a:defRPr sz="8000" baseline="0">
                <a:solidFill>
                  <a:schemeClr val="tx1">
                    <a:lumMod val="75000"/>
                    <a:lumOff val="25000"/>
                  </a:schemeClr>
                </a:solidFill>
                <a:latin typeface="(使用中文字体)"/>
                <a:ea typeface="汉仪旗黑-85S" panose="00020600040101010101" pitchFamily="18" charset="-122"/>
              </a:defRPr>
            </a:lvl1pPr>
          </a:lstStyle>
          <a:p>
            <a:r>
              <a:rPr lang="zh-CN" altLang="en-US" dirty="0">
                <a:sym typeface="+mn-ea"/>
              </a:rPr>
              <a:t>编辑标题</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sp>
        <p:nvSpPr>
          <p:cNvPr id="6" name="矩形 5"/>
          <p:cNvSpPr/>
          <p:nvPr>
            <p:custDataLst>
              <p:tags r:id="rId1"/>
            </p:custDataLst>
          </p:nvPr>
        </p:nvSpPr>
        <p:spPr>
          <a:xfrm>
            <a:off x="0" y="6591300"/>
            <a:ext cx="12192000" cy="2667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custDataLst>
              <p:tags r:id="rId2"/>
            </p:custDataLst>
          </p:nvPr>
        </p:nvSpPr>
        <p:spPr>
          <a:xfrm flipV="1">
            <a:off x="0" y="-4"/>
            <a:ext cx="1288961" cy="58521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p:cNvSpPr/>
          <p:nvPr>
            <p:custDataLst>
              <p:tags r:id="rId3"/>
            </p:custDataLst>
          </p:nvPr>
        </p:nvSpPr>
        <p:spPr>
          <a:xfrm rot="2685820" flipH="1">
            <a:off x="10132572" y="51866"/>
            <a:ext cx="2253114" cy="4784917"/>
          </a:xfrm>
          <a:custGeom>
            <a:avLst/>
            <a:gdLst>
              <a:gd name="connsiteX0" fmla="*/ 2185490 w 2253114"/>
              <a:gd name="connsiteY0" fmla="*/ 0 h 4784917"/>
              <a:gd name="connsiteX1" fmla="*/ 0 w 2253114"/>
              <a:gd name="connsiteY1" fmla="*/ 2203594 h 4784917"/>
              <a:gd name="connsiteX2" fmla="*/ 0 w 2253114"/>
              <a:gd name="connsiteY2" fmla="*/ 4784917 h 4784917"/>
              <a:gd name="connsiteX3" fmla="*/ 2253114 w 2253114"/>
              <a:gd name="connsiteY3" fmla="*/ 4784917 h 4784917"/>
              <a:gd name="connsiteX4" fmla="*/ 2253114 w 2253114"/>
              <a:gd name="connsiteY4" fmla="*/ 67441 h 4784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4784917">
                <a:moveTo>
                  <a:pt x="2185490" y="0"/>
                </a:moveTo>
                <a:lnTo>
                  <a:pt x="0" y="2203594"/>
                </a:lnTo>
                <a:lnTo>
                  <a:pt x="0" y="4784917"/>
                </a:lnTo>
                <a:lnTo>
                  <a:pt x="2253114" y="4784917"/>
                </a:lnTo>
                <a:lnTo>
                  <a:pt x="2253114" y="67441"/>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任意多边形: 形状 8"/>
          <p:cNvSpPr/>
          <p:nvPr>
            <p:custDataLst>
              <p:tags r:id="rId4"/>
            </p:custDataLst>
          </p:nvPr>
        </p:nvSpPr>
        <p:spPr>
          <a:xfrm rot="18899710">
            <a:off x="10032727" y="2070880"/>
            <a:ext cx="2058331" cy="4909638"/>
          </a:xfrm>
          <a:custGeom>
            <a:avLst/>
            <a:gdLst>
              <a:gd name="connsiteX0" fmla="*/ 2058331 w 2058331"/>
              <a:gd name="connsiteY0" fmla="*/ 0 h 4909638"/>
              <a:gd name="connsiteX1" fmla="*/ 2058331 w 2058331"/>
              <a:gd name="connsiteY1" fmla="*/ 3037100 h 4909638"/>
              <a:gd name="connsiteX2" fmla="*/ 185477 w 2058331"/>
              <a:gd name="connsiteY2" fmla="*/ 4909638 h 4909638"/>
              <a:gd name="connsiteX3" fmla="*/ 0 w 2058331"/>
              <a:gd name="connsiteY3" fmla="*/ 4724130 h 4909638"/>
              <a:gd name="connsiteX4" fmla="*/ 0 w 2058331"/>
              <a:gd name="connsiteY4" fmla="*/ 1 h 4909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8331" h="4909638">
                <a:moveTo>
                  <a:pt x="2058331" y="0"/>
                </a:moveTo>
                <a:lnTo>
                  <a:pt x="2058331" y="3037100"/>
                </a:lnTo>
                <a:lnTo>
                  <a:pt x="185477" y="4909638"/>
                </a:lnTo>
                <a:lnTo>
                  <a:pt x="0" y="4724130"/>
                </a:lnTo>
                <a:lnTo>
                  <a:pt x="0" y="1"/>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标题 1"/>
          <p:cNvSpPr>
            <a:spLocks noGrp="1"/>
          </p:cNvSpPr>
          <p:nvPr>
            <p:ph type="title"/>
            <p:custDataLst>
              <p:tags r:id="rId5"/>
            </p:custDataLst>
          </p:nvPr>
        </p:nvSpPr>
        <p:spPr/>
        <p:txBody>
          <a:bodyPr/>
          <a:lstStyle>
            <a:lvl1pPr>
              <a:defRPr baseline="0">
                <a:latin typeface="(使用中文字体)"/>
                <a:ea typeface="微软雅黑"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t>2019/11/8</a:t>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8" name="矩形 7"/>
          <p:cNvSpPr/>
          <p:nvPr>
            <p:custDataLst>
              <p:tags r:id="rId1"/>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p:custDataLst>
              <p:tags r:id="rId2"/>
            </p:custDataLst>
          </p:nvPr>
        </p:nvSpPr>
        <p:spPr>
          <a:xfrm rot="2685820" flipH="1">
            <a:off x="10132572" y="51866"/>
            <a:ext cx="2253114" cy="4784917"/>
          </a:xfrm>
          <a:custGeom>
            <a:avLst/>
            <a:gdLst>
              <a:gd name="connsiteX0" fmla="*/ 2185490 w 2253114"/>
              <a:gd name="connsiteY0" fmla="*/ 0 h 4784917"/>
              <a:gd name="connsiteX1" fmla="*/ 0 w 2253114"/>
              <a:gd name="connsiteY1" fmla="*/ 2203594 h 4784917"/>
              <a:gd name="connsiteX2" fmla="*/ 0 w 2253114"/>
              <a:gd name="connsiteY2" fmla="*/ 4784917 h 4784917"/>
              <a:gd name="connsiteX3" fmla="*/ 2253114 w 2253114"/>
              <a:gd name="connsiteY3" fmla="*/ 4784917 h 4784917"/>
              <a:gd name="connsiteX4" fmla="*/ 2253114 w 2253114"/>
              <a:gd name="connsiteY4" fmla="*/ 67441 h 4784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4784917">
                <a:moveTo>
                  <a:pt x="2185490" y="0"/>
                </a:moveTo>
                <a:lnTo>
                  <a:pt x="0" y="2203594"/>
                </a:lnTo>
                <a:lnTo>
                  <a:pt x="0" y="4784917"/>
                </a:lnTo>
                <a:lnTo>
                  <a:pt x="2253114" y="4784917"/>
                </a:lnTo>
                <a:lnTo>
                  <a:pt x="2253114" y="67441"/>
                </a:lnTo>
                <a:close/>
              </a:path>
            </a:pathLst>
          </a:custGeom>
          <a:solidFill>
            <a:schemeClr val="accent1">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任意多边形: 形状 9"/>
          <p:cNvSpPr/>
          <p:nvPr>
            <p:custDataLst>
              <p:tags r:id="rId3"/>
            </p:custDataLst>
          </p:nvPr>
        </p:nvSpPr>
        <p:spPr>
          <a:xfrm rot="19001926">
            <a:off x="10016788" y="1963463"/>
            <a:ext cx="2253114" cy="4957418"/>
          </a:xfrm>
          <a:custGeom>
            <a:avLst/>
            <a:gdLst>
              <a:gd name="connsiteX0" fmla="*/ 2253114 w 2253114"/>
              <a:gd name="connsiteY0" fmla="*/ 0 h 4957418"/>
              <a:gd name="connsiteX1" fmla="*/ 2253114 w 2253114"/>
              <a:gd name="connsiteY1" fmla="*/ 2812310 h 4957418"/>
              <a:gd name="connsiteX2" fmla="*/ 231579 w 2253114"/>
              <a:gd name="connsiteY2" fmla="*/ 4957418 h 4957418"/>
              <a:gd name="connsiteX3" fmla="*/ 0 w 2253114"/>
              <a:gd name="connsiteY3" fmla="*/ 4740954 h 4957418"/>
              <a:gd name="connsiteX4" fmla="*/ 0 w 2253114"/>
              <a:gd name="connsiteY4" fmla="*/ 0 h 4957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4957418">
                <a:moveTo>
                  <a:pt x="2253114" y="0"/>
                </a:moveTo>
                <a:lnTo>
                  <a:pt x="2253114" y="2812310"/>
                </a:lnTo>
                <a:lnTo>
                  <a:pt x="231579" y="4957418"/>
                </a:lnTo>
                <a:lnTo>
                  <a:pt x="0" y="4740954"/>
                </a:lnTo>
                <a:lnTo>
                  <a:pt x="0" y="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任意多边形: 形状 10"/>
          <p:cNvSpPr/>
          <p:nvPr>
            <p:custDataLst>
              <p:tags r:id="rId4"/>
            </p:custDataLst>
          </p:nvPr>
        </p:nvSpPr>
        <p:spPr>
          <a:xfrm rot="2685820" flipH="1">
            <a:off x="11269586" y="787143"/>
            <a:ext cx="1260629" cy="1271072"/>
          </a:xfrm>
          <a:custGeom>
            <a:avLst/>
            <a:gdLst>
              <a:gd name="connsiteX0" fmla="*/ 1260629 w 1260629"/>
              <a:gd name="connsiteY0" fmla="*/ 0 h 1271072"/>
              <a:gd name="connsiteX1" fmla="*/ 0 w 1260629"/>
              <a:gd name="connsiteY1" fmla="*/ 1271072 h 1271072"/>
              <a:gd name="connsiteX2" fmla="*/ 1260629 w 1260629"/>
              <a:gd name="connsiteY2" fmla="*/ 1271072 h 1271072"/>
            </a:gdLst>
            <a:ahLst/>
            <a:cxnLst>
              <a:cxn ang="0">
                <a:pos x="connsiteX0" y="connsiteY0"/>
              </a:cxn>
              <a:cxn ang="0">
                <a:pos x="connsiteX1" y="connsiteY1"/>
              </a:cxn>
              <a:cxn ang="0">
                <a:pos x="connsiteX2" y="connsiteY2"/>
              </a:cxn>
            </a:cxnLst>
            <a:rect l="l" t="t" r="r" b="b"/>
            <a:pathLst>
              <a:path w="1260629" h="1271072">
                <a:moveTo>
                  <a:pt x="1260629" y="0"/>
                </a:moveTo>
                <a:lnTo>
                  <a:pt x="0" y="1271072"/>
                </a:lnTo>
                <a:lnTo>
                  <a:pt x="1260629" y="1271072"/>
                </a:lnTo>
                <a:close/>
              </a:path>
            </a:pathLst>
          </a:custGeom>
          <a:solidFill>
            <a:schemeClr val="accent1">
              <a:lumMod val="60000"/>
              <a:lumOff val="4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等腰三角形 11"/>
          <p:cNvSpPr/>
          <p:nvPr>
            <p:custDataLst>
              <p:tags r:id="rId5"/>
            </p:custDataLst>
          </p:nvPr>
        </p:nvSpPr>
        <p:spPr>
          <a:xfrm flipV="1">
            <a:off x="292100" y="304799"/>
            <a:ext cx="985157" cy="447285"/>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6"/>
            </p:custDataLst>
          </p:nvPr>
        </p:nvSpPr>
        <p:spPr>
          <a:xfrm>
            <a:off x="1281600" y="1249200"/>
            <a:ext cx="9626400" cy="723600"/>
          </a:xfrm>
        </p:spPr>
        <p:txBody>
          <a:bodyPr anchor="ctr"/>
          <a:lstStyle>
            <a:lvl1pPr>
              <a:defRPr sz="3200" baseline="0">
                <a:latin typeface="(使用中文字体)"/>
                <a:ea typeface="微软雅黑" panose="020B0503020204020204" charset="-122"/>
              </a:defRPr>
            </a:lvl1pPr>
          </a:lstStyle>
          <a:p>
            <a:r>
              <a:rPr lang="zh-CN" altLang="en-US" dirty="0"/>
              <a:t>单击此处编辑标题</a:t>
            </a:r>
          </a:p>
        </p:txBody>
      </p:sp>
      <p:sp>
        <p:nvSpPr>
          <p:cNvPr id="7" name="内容占位符 6"/>
          <p:cNvSpPr>
            <a:spLocks noGrp="1"/>
          </p:cNvSpPr>
          <p:nvPr>
            <p:ph sz="quarter" idx="13"/>
            <p:custDataLst>
              <p:tags r:id="rId7"/>
            </p:custDataLst>
          </p:nvPr>
        </p:nvSpPr>
        <p:spPr>
          <a:xfrm>
            <a:off x="1281113" y="2163600"/>
            <a:ext cx="9626600" cy="3445200"/>
          </a:xfrm>
        </p:spPr>
        <p:txBody>
          <a:bodyPr/>
          <a:lstStyle>
            <a:lvl1pPr>
              <a:defRPr baseline="0">
                <a:latin typeface="(使用中文字体)"/>
                <a:ea typeface="微软雅黑" panose="020B0503020204020204" charset="-122"/>
              </a:defRPr>
            </a:lvl1pPr>
            <a:lvl2pPr>
              <a:defRPr baseline="0">
                <a:latin typeface="(使用中文字体)"/>
                <a:ea typeface="微软雅黑" panose="020B0503020204020204" charset="-122"/>
              </a:defRPr>
            </a:lvl2pPr>
            <a:lvl3pPr>
              <a:defRPr baseline="0">
                <a:latin typeface="(使用中文字体)"/>
                <a:ea typeface="微软雅黑" panose="020B0503020204020204" charset="-122"/>
              </a:defRPr>
            </a:lvl3pPr>
            <a:lvl4pPr>
              <a:defRPr baseline="0">
                <a:latin typeface="(使用中文字体)"/>
                <a:ea typeface="微软雅黑" panose="020B0503020204020204" charset="-122"/>
              </a:defRPr>
            </a:lvl4pPr>
            <a:lvl5pPr>
              <a:defRPr baseline="0">
                <a:latin typeface="(使用中文字体)"/>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3" name="日期占位符 2"/>
          <p:cNvSpPr>
            <a:spLocks noGrp="1"/>
          </p:cNvSpPr>
          <p:nvPr>
            <p:ph type="dt" sz="half" idx="10"/>
            <p:custDataLst>
              <p:tags r:id="rId8"/>
            </p:custDataLst>
          </p:nvPr>
        </p:nvSpPr>
        <p:spPr/>
        <p:txBody>
          <a:bodyPr/>
          <a:lstStyle/>
          <a:p>
            <a:fld id="{760FBDFE-C587-4B4C-A407-44438C67B59E}" type="datetimeFigureOut">
              <a:rPr lang="zh-CN" altLang="en-US" smtClean="0"/>
              <a:t>2019/11/8</a:t>
            </a:fld>
            <a:endParaRPr lang="zh-CN" altLang="en-US"/>
          </a:p>
        </p:txBody>
      </p:sp>
      <p:sp>
        <p:nvSpPr>
          <p:cNvPr id="4" name="页脚占位符 3"/>
          <p:cNvSpPr>
            <a:spLocks noGrp="1"/>
          </p:cNvSpPr>
          <p:nvPr>
            <p:ph type="ftr" sz="quarter" idx="11"/>
            <p:custDataLst>
              <p:tags r:id="rId9"/>
            </p:custDataLst>
          </p:nvPr>
        </p:nvSpPr>
        <p:spPr/>
        <p:txBody>
          <a:body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10" name="任意多边形: 形状 9"/>
          <p:cNvSpPr/>
          <p:nvPr>
            <p:custDataLst>
              <p:tags r:id="rId1"/>
            </p:custDataLst>
          </p:nvPr>
        </p:nvSpPr>
        <p:spPr>
          <a:xfrm rot="18598812">
            <a:off x="11450008" y="5273882"/>
            <a:ext cx="1483985" cy="1236580"/>
          </a:xfrm>
          <a:custGeom>
            <a:avLst/>
            <a:gdLst>
              <a:gd name="connsiteX0" fmla="*/ 1483985 w 1483985"/>
              <a:gd name="connsiteY0" fmla="*/ 0 h 1236580"/>
              <a:gd name="connsiteX1" fmla="*/ 1200454 w 1483985"/>
              <a:gd name="connsiteY1" fmla="*/ 237744 h 1236580"/>
              <a:gd name="connsiteX2" fmla="*/ 239484 w 1483985"/>
              <a:gd name="connsiteY2" fmla="*/ 237744 h 1236580"/>
              <a:gd name="connsiteX3" fmla="*/ 245510 w 1483985"/>
              <a:gd name="connsiteY3" fmla="*/ 1038475 h 1236580"/>
              <a:gd name="connsiteX4" fmla="*/ 9251 w 1483985"/>
              <a:gd name="connsiteY4" fmla="*/ 1236580 h 1236580"/>
              <a:gd name="connsiteX5" fmla="*/ 0 w 1483985"/>
              <a:gd name="connsiteY5" fmla="*/ 7396 h 1236580"/>
              <a:gd name="connsiteX6" fmla="*/ 6550 w 1483985"/>
              <a:gd name="connsiteY6" fmla="*/ 7346 h 1236580"/>
              <a:gd name="connsiteX7" fmla="*/ 6550 w 1483985"/>
              <a:gd name="connsiteY7" fmla="*/ 0 h 123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3985" h="1236580">
                <a:moveTo>
                  <a:pt x="1483985" y="0"/>
                </a:moveTo>
                <a:lnTo>
                  <a:pt x="1200454" y="237744"/>
                </a:lnTo>
                <a:lnTo>
                  <a:pt x="239484" y="237744"/>
                </a:lnTo>
                <a:lnTo>
                  <a:pt x="245510" y="1038475"/>
                </a:lnTo>
                <a:lnTo>
                  <a:pt x="9251" y="1236580"/>
                </a:lnTo>
                <a:lnTo>
                  <a:pt x="0" y="7396"/>
                </a:lnTo>
                <a:lnTo>
                  <a:pt x="6550" y="7346"/>
                </a:lnTo>
                <a:lnTo>
                  <a:pt x="6550" y="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p:cNvSpPr/>
          <p:nvPr>
            <p:custDataLst>
              <p:tags r:id="rId2"/>
            </p:custDataLst>
          </p:nvPr>
        </p:nvSpPr>
        <p:spPr>
          <a:xfrm rot="18598812">
            <a:off x="11450007" y="4185309"/>
            <a:ext cx="1483985" cy="1236580"/>
          </a:xfrm>
          <a:custGeom>
            <a:avLst/>
            <a:gdLst>
              <a:gd name="connsiteX0" fmla="*/ 1483985 w 1483985"/>
              <a:gd name="connsiteY0" fmla="*/ 0 h 1236580"/>
              <a:gd name="connsiteX1" fmla="*/ 1200454 w 1483985"/>
              <a:gd name="connsiteY1" fmla="*/ 237744 h 1236580"/>
              <a:gd name="connsiteX2" fmla="*/ 239484 w 1483985"/>
              <a:gd name="connsiteY2" fmla="*/ 237744 h 1236580"/>
              <a:gd name="connsiteX3" fmla="*/ 245510 w 1483985"/>
              <a:gd name="connsiteY3" fmla="*/ 1038475 h 1236580"/>
              <a:gd name="connsiteX4" fmla="*/ 9251 w 1483985"/>
              <a:gd name="connsiteY4" fmla="*/ 1236580 h 1236580"/>
              <a:gd name="connsiteX5" fmla="*/ 0 w 1483985"/>
              <a:gd name="connsiteY5" fmla="*/ 7396 h 1236580"/>
              <a:gd name="connsiteX6" fmla="*/ 6550 w 1483985"/>
              <a:gd name="connsiteY6" fmla="*/ 7346 h 1236580"/>
              <a:gd name="connsiteX7" fmla="*/ 6550 w 1483985"/>
              <a:gd name="connsiteY7" fmla="*/ 0 h 123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3985" h="1236580">
                <a:moveTo>
                  <a:pt x="1483985" y="0"/>
                </a:moveTo>
                <a:lnTo>
                  <a:pt x="1200454" y="237744"/>
                </a:lnTo>
                <a:lnTo>
                  <a:pt x="239484" y="237744"/>
                </a:lnTo>
                <a:lnTo>
                  <a:pt x="245510" y="1038475"/>
                </a:lnTo>
                <a:lnTo>
                  <a:pt x="9251" y="1236580"/>
                </a:lnTo>
                <a:lnTo>
                  <a:pt x="0" y="7396"/>
                </a:lnTo>
                <a:lnTo>
                  <a:pt x="6550" y="7346"/>
                </a:lnTo>
                <a:lnTo>
                  <a:pt x="655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custDataLst>
              <p:tags r:id="rId3"/>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ym typeface="+mn-ea"/>
            </a:endParaRPr>
          </a:p>
        </p:txBody>
      </p:sp>
      <p:sp>
        <p:nvSpPr>
          <p:cNvPr id="2" name="标题 1"/>
          <p:cNvSpPr>
            <a:spLocks noGrp="1"/>
          </p:cNvSpPr>
          <p:nvPr>
            <p:ph type="title" hasCustomPrompt="1"/>
            <p:custDataLst>
              <p:tags r:id="rId4"/>
            </p:custDataLst>
          </p:nvPr>
        </p:nvSpPr>
        <p:spPr>
          <a:xfrm>
            <a:off x="583200" y="770400"/>
            <a:ext cx="3960000" cy="882000"/>
          </a:xfrm>
        </p:spPr>
        <p:txBody>
          <a:bodyPr anchor="ctr"/>
          <a:lstStyle>
            <a:lvl1pPr>
              <a:defRPr sz="3600" baseline="0">
                <a:solidFill>
                  <a:schemeClr val="bg1"/>
                </a:solidFill>
                <a:latin typeface="(使用中文字体)"/>
                <a:ea typeface="微软雅黑" panose="020B0503020204020204" charset="-122"/>
              </a:defRPr>
            </a:lvl1pPr>
          </a:lstStyle>
          <a:p>
            <a:r>
              <a:rPr lang="zh-CN" altLang="en-US" dirty="0"/>
              <a:t>单击编辑标题</a:t>
            </a:r>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t>2019/11/8</a:t>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8"/>
            </p:custDataLst>
          </p:nvPr>
        </p:nvSpPr>
        <p:spPr>
          <a:xfrm>
            <a:off x="586800" y="1764000"/>
            <a:ext cx="3956400" cy="4093200"/>
          </a:xfrm>
        </p:spPr>
        <p:txBody>
          <a:bodyPr/>
          <a:lstStyle>
            <a:lvl1pPr>
              <a:defRPr baseline="0">
                <a:solidFill>
                  <a:schemeClr val="bg1"/>
                </a:solidFill>
                <a:latin typeface="(使用中文字体)"/>
                <a:ea typeface="微软雅黑" panose="020B0503020204020204" charset="-122"/>
              </a:defRPr>
            </a:lvl1pPr>
            <a:lvl2pPr>
              <a:defRPr baseline="0">
                <a:solidFill>
                  <a:schemeClr val="bg1"/>
                </a:solidFill>
                <a:latin typeface="(使用中文字体)"/>
                <a:ea typeface="微软雅黑" panose="020B0503020204020204" charset="-122"/>
              </a:defRPr>
            </a:lvl2pPr>
            <a:lvl3pPr>
              <a:defRPr baseline="0">
                <a:solidFill>
                  <a:schemeClr val="bg1"/>
                </a:solidFill>
                <a:latin typeface="(使用中文字体)"/>
                <a:ea typeface="微软雅黑" panose="020B0503020204020204" charset="-122"/>
              </a:defRPr>
            </a:lvl3pPr>
            <a:lvl4pPr>
              <a:defRPr baseline="0">
                <a:solidFill>
                  <a:schemeClr val="bg1"/>
                </a:solidFill>
                <a:latin typeface="(使用中文字体)"/>
                <a:ea typeface="微软雅黑" panose="020B0503020204020204" charset="-122"/>
              </a:defRPr>
            </a:lvl4pPr>
            <a:lvl5pPr>
              <a:defRPr baseline="0">
                <a:solidFill>
                  <a:schemeClr val="bg1"/>
                </a:solidFill>
                <a:latin typeface="(使用中文字体)"/>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9"/>
            </p:custDataLst>
          </p:nvPr>
        </p:nvSpPr>
        <p:spPr>
          <a:xfrm>
            <a:off x="5101200" y="769938"/>
            <a:ext cx="6480000" cy="5087937"/>
          </a:xfrm>
        </p:spPr>
        <p:txBody>
          <a:bodyPr/>
          <a:lstStyle>
            <a:lvl1pPr>
              <a:defRPr baseline="0">
                <a:latin typeface="Arial" panose="020B0604020202020204" pitchFamily="34" charset="0"/>
                <a:ea typeface="微软雅黑" panose="020B0503020204020204" charset="-122"/>
              </a:defRPr>
            </a:lvl1pPr>
            <a:lvl2pPr>
              <a:defRPr baseline="0">
                <a:latin typeface="Arial" panose="020B0604020202020204" pitchFamily="34" charset="0"/>
                <a:ea typeface="微软雅黑" panose="020B0503020204020204" charset="-122"/>
              </a:defRPr>
            </a:lvl2pPr>
            <a:lvl3pPr>
              <a:defRPr baseline="0">
                <a:latin typeface="Arial" panose="020B0604020202020204" pitchFamily="34" charset="0"/>
                <a:ea typeface="微软雅黑" panose="020B0503020204020204" charset="-122"/>
              </a:defRPr>
            </a:lvl3pPr>
            <a:lvl4pPr>
              <a:defRPr baseline="0">
                <a:latin typeface="Arial" panose="020B0604020202020204" pitchFamily="34" charset="0"/>
                <a:ea typeface="微软雅黑" panose="020B0503020204020204" charset="-122"/>
              </a:defRPr>
            </a:lvl4pPr>
            <a:lvl5pPr>
              <a:defRPr baseline="0">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1" name="等腰三角形 10"/>
          <p:cNvSpPr/>
          <p:nvPr>
            <p:custDataLst>
              <p:tags r:id="rId1"/>
            </p:custDataLst>
          </p:nvPr>
        </p:nvSpPr>
        <p:spPr>
          <a:xfrm>
            <a:off x="157734" y="6416056"/>
            <a:ext cx="973394" cy="441944"/>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custDataLst>
              <p:tags r:id="rId2"/>
            </p:custDataLst>
          </p:nvPr>
        </p:nvSpPr>
        <p:spPr>
          <a:xfrm>
            <a:off x="0" y="5830837"/>
            <a:ext cx="1288961" cy="585219"/>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custDataLst>
              <p:tags r:id="rId3"/>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4"/>
            </p:custDataLst>
          </p:nvPr>
        </p:nvSpPr>
        <p:spPr>
          <a:xfrm>
            <a:off x="612000" y="781200"/>
            <a:ext cx="10976400" cy="626400"/>
          </a:xfrm>
        </p:spPr>
        <p:txBody>
          <a:bodyPr anchor="ctr"/>
          <a:lstStyle>
            <a:lvl1pPr algn="ctr">
              <a:defRPr sz="3600" baseline="0">
                <a:solidFill>
                  <a:schemeClr val="bg1"/>
                </a:solidFill>
                <a:latin typeface="(使用中文字体)"/>
                <a:ea typeface="微软雅黑" panose="020B0503020204020204" charset="-122"/>
              </a:defRPr>
            </a:lvl1pPr>
          </a:lstStyle>
          <a:p>
            <a:r>
              <a:rPr lang="zh-CN" altLang="en-US"/>
              <a:t>单击此处编辑母版标题样式</a:t>
            </a:r>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t>2019/11/8</a:t>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8"/>
            </p:custDataLst>
          </p:nvPr>
        </p:nvSpPr>
        <p:spPr>
          <a:xfrm>
            <a:off x="612000" y="1659600"/>
            <a:ext cx="10975975" cy="828000"/>
          </a:xfrm>
        </p:spPr>
        <p:txBody>
          <a:bodyPr/>
          <a:lstStyle>
            <a:lvl1pPr algn="ctr">
              <a:defRPr baseline="0">
                <a:solidFill>
                  <a:schemeClr val="bg1"/>
                </a:solidFill>
                <a:latin typeface="(使用中文字体)"/>
                <a:ea typeface="微软雅黑" panose="020B0503020204020204" charset="-122"/>
              </a:defRPr>
            </a:lvl1pPr>
          </a:lstStyle>
          <a:p>
            <a:pPr lvl="0"/>
            <a:r>
              <a:rPr lang="zh-CN" altLang="en-US" dirty="0"/>
              <a:t>单击此处编辑母版文本样式</a:t>
            </a:r>
          </a:p>
        </p:txBody>
      </p:sp>
      <p:sp>
        <p:nvSpPr>
          <p:cNvPr id="9" name="内容占位符 8"/>
          <p:cNvSpPr>
            <a:spLocks noGrp="1"/>
          </p:cNvSpPr>
          <p:nvPr>
            <p:ph sz="quarter" idx="14"/>
            <p:custDataLst>
              <p:tags r:id="rId9"/>
            </p:custDataLst>
          </p:nvPr>
        </p:nvSpPr>
        <p:spPr>
          <a:xfrm>
            <a:off x="612775" y="2808000"/>
            <a:ext cx="10965600" cy="3430800"/>
          </a:xfrm>
        </p:spPr>
        <p:txBody>
          <a:bodyPr/>
          <a:lstStyle>
            <a:lvl1pPr>
              <a:defRPr baseline="0">
                <a:latin typeface="(使用中文字体)"/>
                <a:ea typeface="微软雅黑" panose="020B0503020204020204" charset="-122"/>
              </a:defRPr>
            </a:lvl1pPr>
            <a:lvl2pPr>
              <a:defRPr baseline="0">
                <a:latin typeface="(使用中文字体)"/>
                <a:ea typeface="微软雅黑" panose="020B0503020204020204" charset="-122"/>
              </a:defRPr>
            </a:lvl2pPr>
            <a:lvl3pPr>
              <a:defRPr baseline="0">
                <a:latin typeface="(使用中文字体)"/>
                <a:ea typeface="微软雅黑" panose="020B0503020204020204" charset="-122"/>
              </a:defRPr>
            </a:lvl3pPr>
            <a:lvl4pPr>
              <a:defRPr baseline="0">
                <a:latin typeface="(使用中文字体)"/>
                <a:ea typeface="微软雅黑" panose="020B0503020204020204" charset="-122"/>
              </a:defRPr>
            </a:lvl4pPr>
            <a:lvl5pPr>
              <a:defRPr baseline="0">
                <a:latin typeface="(使用中文字体)"/>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sp>
        <p:nvSpPr>
          <p:cNvPr id="10" name="等腰三角形 9"/>
          <p:cNvSpPr/>
          <p:nvPr>
            <p:custDataLst>
              <p:tags r:id="rId1"/>
            </p:custDataLst>
          </p:nvPr>
        </p:nvSpPr>
        <p:spPr>
          <a:xfrm flipV="1">
            <a:off x="11060773" y="0"/>
            <a:ext cx="973394" cy="441944"/>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custDataLst>
              <p:tags r:id="rId2"/>
            </p:custDataLst>
          </p:nvPr>
        </p:nvSpPr>
        <p:spPr>
          <a:xfrm flipV="1">
            <a:off x="10903039" y="441944"/>
            <a:ext cx="1288961" cy="585219"/>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custDataLst>
              <p:tags r:id="rId3"/>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4"/>
            </p:custDataLst>
          </p:nvPr>
        </p:nvSpPr>
        <p:spPr>
          <a:xfrm>
            <a:off x="604800" y="669600"/>
            <a:ext cx="10976400" cy="565200"/>
          </a:xfrm>
        </p:spPr>
        <p:txBody>
          <a:bodyPr anchor="ctr"/>
          <a:lstStyle>
            <a:lvl1pPr algn="ctr">
              <a:defRPr sz="3200" baseline="0">
                <a:latin typeface="(使用中文字体)"/>
                <a:ea typeface="微软雅黑"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t>2019/11/8</a:t>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8"/>
            </p:custDataLst>
          </p:nvPr>
        </p:nvSpPr>
        <p:spPr>
          <a:xfrm>
            <a:off x="604837" y="1681200"/>
            <a:ext cx="10990800" cy="3211200"/>
          </a:xfrm>
        </p:spPr>
        <p:txBody>
          <a:bodyPr/>
          <a:lstStyle>
            <a:lvl1pPr>
              <a:defRPr baseline="0">
                <a:latin typeface="(使用中文字体)"/>
                <a:ea typeface="微软雅黑" panose="020B0503020204020204" charset="-122"/>
              </a:defRPr>
            </a:lvl1pPr>
            <a:lvl2pPr>
              <a:defRPr baseline="0">
                <a:latin typeface="(使用中文字体)"/>
                <a:ea typeface="微软雅黑" panose="020B0503020204020204" charset="-122"/>
              </a:defRPr>
            </a:lvl2pPr>
            <a:lvl3pPr>
              <a:defRPr baseline="0">
                <a:latin typeface="(使用中文字体)"/>
                <a:ea typeface="微软雅黑" panose="020B0503020204020204" charset="-122"/>
              </a:defRPr>
            </a:lvl3pPr>
            <a:lvl4pPr>
              <a:defRPr baseline="0">
                <a:latin typeface="(使用中文字体)"/>
                <a:ea typeface="微软雅黑" panose="020B0503020204020204" charset="-122"/>
              </a:defRPr>
            </a:lvl4pPr>
            <a:lvl5pPr>
              <a:defRPr baseline="0">
                <a:latin typeface="(使用中文字体)"/>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文本占位符 8"/>
          <p:cNvSpPr>
            <a:spLocks noGrp="1"/>
          </p:cNvSpPr>
          <p:nvPr>
            <p:ph type="body" sz="quarter" idx="14"/>
            <p:custDataLst>
              <p:tags r:id="rId9"/>
            </p:custDataLst>
          </p:nvPr>
        </p:nvSpPr>
        <p:spPr>
          <a:xfrm>
            <a:off x="594000" y="5180400"/>
            <a:ext cx="11001600" cy="1011600"/>
          </a:xfrm>
        </p:spPr>
        <p:txBody>
          <a:bodyPr/>
          <a:lstStyle>
            <a:lvl1pPr>
              <a:defRPr baseline="0">
                <a:solidFill>
                  <a:schemeClr val="bg1"/>
                </a:solidFill>
                <a:latin typeface="(使用中文字体)"/>
                <a:ea typeface="微软雅黑" panose="020B0503020204020204" charset="-122"/>
              </a:defRPr>
            </a:lvl1pPr>
          </a:lstStyle>
          <a:p>
            <a:pPr lvl="0"/>
            <a:r>
              <a:rPr lang="zh-CN" altLang="en-US" dirty="0"/>
              <a:t>单击此处编辑母版文本样式</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sp>
        <p:nvSpPr>
          <p:cNvPr id="12" name="任意多边形: 形状 11"/>
          <p:cNvSpPr/>
          <p:nvPr>
            <p:custDataLst>
              <p:tags r:id="rId1"/>
            </p:custDataLst>
          </p:nvPr>
        </p:nvSpPr>
        <p:spPr>
          <a:xfrm rot="19201188" flipH="1">
            <a:off x="384673" y="6475589"/>
            <a:ext cx="913449" cy="761173"/>
          </a:xfrm>
          <a:custGeom>
            <a:avLst/>
            <a:gdLst>
              <a:gd name="connsiteX0" fmla="*/ 5454 w 913449"/>
              <a:gd name="connsiteY0" fmla="*/ 0 h 761173"/>
              <a:gd name="connsiteX1" fmla="*/ 5454 w 913449"/>
              <a:gd name="connsiteY1" fmla="*/ 6117 h 761173"/>
              <a:gd name="connsiteX2" fmla="*/ 0 w 913449"/>
              <a:gd name="connsiteY2" fmla="*/ 6158 h 761173"/>
              <a:gd name="connsiteX3" fmla="*/ 5682 w 913449"/>
              <a:gd name="connsiteY3" fmla="*/ 761173 h 761173"/>
              <a:gd name="connsiteX4" fmla="*/ 202404 w 913449"/>
              <a:gd name="connsiteY4" fmla="*/ 596219 h 761173"/>
              <a:gd name="connsiteX5" fmla="*/ 199407 w 913449"/>
              <a:gd name="connsiteY5" fmla="*/ 197959 h 761173"/>
              <a:gd name="connsiteX6" fmla="*/ 677366 w 913449"/>
              <a:gd name="connsiteY6" fmla="*/ 197958 h 761173"/>
              <a:gd name="connsiteX7" fmla="*/ 913449 w 913449"/>
              <a:gd name="connsiteY7" fmla="*/ 0 h 761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449" h="761173">
                <a:moveTo>
                  <a:pt x="5454" y="0"/>
                </a:moveTo>
                <a:lnTo>
                  <a:pt x="5454" y="6117"/>
                </a:lnTo>
                <a:lnTo>
                  <a:pt x="0" y="6158"/>
                </a:lnTo>
                <a:lnTo>
                  <a:pt x="5682" y="761173"/>
                </a:lnTo>
                <a:lnTo>
                  <a:pt x="202404" y="596219"/>
                </a:lnTo>
                <a:lnTo>
                  <a:pt x="199407" y="197959"/>
                </a:lnTo>
                <a:lnTo>
                  <a:pt x="677366" y="197958"/>
                </a:lnTo>
                <a:lnTo>
                  <a:pt x="913449"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p:cNvSpPr/>
          <p:nvPr>
            <p:custDataLst>
              <p:tags r:id="rId2"/>
            </p:custDataLst>
          </p:nvPr>
        </p:nvSpPr>
        <p:spPr>
          <a:xfrm rot="19201188" flipH="1">
            <a:off x="1560628" y="6475589"/>
            <a:ext cx="913448" cy="761171"/>
          </a:xfrm>
          <a:custGeom>
            <a:avLst/>
            <a:gdLst>
              <a:gd name="connsiteX0" fmla="*/ 5454 w 913448"/>
              <a:gd name="connsiteY0" fmla="*/ 0 h 761171"/>
              <a:gd name="connsiteX1" fmla="*/ 5454 w 913448"/>
              <a:gd name="connsiteY1" fmla="*/ 6117 h 761171"/>
              <a:gd name="connsiteX2" fmla="*/ 0 w 913448"/>
              <a:gd name="connsiteY2" fmla="*/ 6158 h 761171"/>
              <a:gd name="connsiteX3" fmla="*/ 5682 w 913448"/>
              <a:gd name="connsiteY3" fmla="*/ 761171 h 761171"/>
              <a:gd name="connsiteX4" fmla="*/ 202404 w 913448"/>
              <a:gd name="connsiteY4" fmla="*/ 596218 h 761171"/>
              <a:gd name="connsiteX5" fmla="*/ 199407 w 913448"/>
              <a:gd name="connsiteY5" fmla="*/ 197959 h 761171"/>
              <a:gd name="connsiteX6" fmla="*/ 677365 w 913448"/>
              <a:gd name="connsiteY6" fmla="*/ 197958 h 761171"/>
              <a:gd name="connsiteX7" fmla="*/ 913448 w 913448"/>
              <a:gd name="connsiteY7" fmla="*/ 0 h 761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448" h="761171">
                <a:moveTo>
                  <a:pt x="5454" y="0"/>
                </a:moveTo>
                <a:lnTo>
                  <a:pt x="5454" y="6117"/>
                </a:lnTo>
                <a:lnTo>
                  <a:pt x="0" y="6158"/>
                </a:lnTo>
                <a:lnTo>
                  <a:pt x="5682" y="761171"/>
                </a:lnTo>
                <a:lnTo>
                  <a:pt x="202404" y="596218"/>
                </a:lnTo>
                <a:lnTo>
                  <a:pt x="199407" y="197959"/>
                </a:lnTo>
                <a:lnTo>
                  <a:pt x="677365" y="197958"/>
                </a:lnTo>
                <a:lnTo>
                  <a:pt x="913448" y="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custDataLst>
              <p:tags r:id="rId3"/>
            </p:custDataLst>
          </p:nvPr>
        </p:nvSpPr>
        <p:spPr>
          <a:xfrm rot="19201188" flipH="1">
            <a:off x="2736583" y="6475589"/>
            <a:ext cx="913448" cy="761171"/>
          </a:xfrm>
          <a:custGeom>
            <a:avLst/>
            <a:gdLst>
              <a:gd name="connsiteX0" fmla="*/ 5454 w 913448"/>
              <a:gd name="connsiteY0" fmla="*/ 0 h 761171"/>
              <a:gd name="connsiteX1" fmla="*/ 5454 w 913448"/>
              <a:gd name="connsiteY1" fmla="*/ 6117 h 761171"/>
              <a:gd name="connsiteX2" fmla="*/ 0 w 913448"/>
              <a:gd name="connsiteY2" fmla="*/ 6158 h 761171"/>
              <a:gd name="connsiteX3" fmla="*/ 5682 w 913448"/>
              <a:gd name="connsiteY3" fmla="*/ 761171 h 761171"/>
              <a:gd name="connsiteX4" fmla="*/ 202404 w 913448"/>
              <a:gd name="connsiteY4" fmla="*/ 596218 h 761171"/>
              <a:gd name="connsiteX5" fmla="*/ 199407 w 913448"/>
              <a:gd name="connsiteY5" fmla="*/ 197959 h 761171"/>
              <a:gd name="connsiteX6" fmla="*/ 677365 w 913448"/>
              <a:gd name="connsiteY6" fmla="*/ 197958 h 761171"/>
              <a:gd name="connsiteX7" fmla="*/ 913448 w 913448"/>
              <a:gd name="connsiteY7" fmla="*/ 0 h 761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448" h="761171">
                <a:moveTo>
                  <a:pt x="5454" y="0"/>
                </a:moveTo>
                <a:lnTo>
                  <a:pt x="5454" y="6117"/>
                </a:lnTo>
                <a:lnTo>
                  <a:pt x="0" y="6158"/>
                </a:lnTo>
                <a:lnTo>
                  <a:pt x="5682" y="761171"/>
                </a:lnTo>
                <a:lnTo>
                  <a:pt x="202404" y="596218"/>
                </a:lnTo>
                <a:lnTo>
                  <a:pt x="199407" y="197959"/>
                </a:lnTo>
                <a:lnTo>
                  <a:pt x="677365" y="197958"/>
                </a:lnTo>
                <a:lnTo>
                  <a:pt x="913448"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p:cNvSpPr/>
          <p:nvPr>
            <p:custDataLst>
              <p:tags r:id="rId4"/>
            </p:custDataLst>
          </p:nvPr>
        </p:nvSpPr>
        <p:spPr>
          <a:xfrm rot="19201188" flipH="1">
            <a:off x="3912538" y="6475588"/>
            <a:ext cx="913449" cy="761172"/>
          </a:xfrm>
          <a:custGeom>
            <a:avLst/>
            <a:gdLst>
              <a:gd name="connsiteX0" fmla="*/ 5455 w 913449"/>
              <a:gd name="connsiteY0" fmla="*/ 0 h 761172"/>
              <a:gd name="connsiteX1" fmla="*/ 5455 w 913449"/>
              <a:gd name="connsiteY1" fmla="*/ 6117 h 761172"/>
              <a:gd name="connsiteX2" fmla="*/ 0 w 913449"/>
              <a:gd name="connsiteY2" fmla="*/ 6159 h 761172"/>
              <a:gd name="connsiteX3" fmla="*/ 5683 w 913449"/>
              <a:gd name="connsiteY3" fmla="*/ 761172 h 761172"/>
              <a:gd name="connsiteX4" fmla="*/ 202405 w 913449"/>
              <a:gd name="connsiteY4" fmla="*/ 596218 h 761172"/>
              <a:gd name="connsiteX5" fmla="*/ 199408 w 913449"/>
              <a:gd name="connsiteY5" fmla="*/ 197958 h 761172"/>
              <a:gd name="connsiteX6" fmla="*/ 677366 w 913449"/>
              <a:gd name="connsiteY6" fmla="*/ 197958 h 761172"/>
              <a:gd name="connsiteX7" fmla="*/ 913449 w 913449"/>
              <a:gd name="connsiteY7" fmla="*/ 0 h 761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449" h="761172">
                <a:moveTo>
                  <a:pt x="5455" y="0"/>
                </a:moveTo>
                <a:lnTo>
                  <a:pt x="5455" y="6117"/>
                </a:lnTo>
                <a:lnTo>
                  <a:pt x="0" y="6159"/>
                </a:lnTo>
                <a:lnTo>
                  <a:pt x="5683" y="761172"/>
                </a:lnTo>
                <a:lnTo>
                  <a:pt x="202405" y="596218"/>
                </a:lnTo>
                <a:lnTo>
                  <a:pt x="199408" y="197958"/>
                </a:lnTo>
                <a:lnTo>
                  <a:pt x="677366" y="197958"/>
                </a:lnTo>
                <a:lnTo>
                  <a:pt x="913449" y="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p:cNvSpPr/>
          <p:nvPr>
            <p:custDataLst>
              <p:tags r:id="rId5"/>
            </p:custDataLst>
          </p:nvPr>
        </p:nvSpPr>
        <p:spPr>
          <a:xfrm rot="2398812">
            <a:off x="6190057" y="6475590"/>
            <a:ext cx="913448" cy="761171"/>
          </a:xfrm>
          <a:custGeom>
            <a:avLst/>
            <a:gdLst>
              <a:gd name="connsiteX0" fmla="*/ 5454 w 913448"/>
              <a:gd name="connsiteY0" fmla="*/ 0 h 761171"/>
              <a:gd name="connsiteX1" fmla="*/ 913448 w 913448"/>
              <a:gd name="connsiteY1" fmla="*/ 0 h 761171"/>
              <a:gd name="connsiteX2" fmla="*/ 677365 w 913448"/>
              <a:gd name="connsiteY2" fmla="*/ 197958 h 761171"/>
              <a:gd name="connsiteX3" fmla="*/ 199407 w 913448"/>
              <a:gd name="connsiteY3" fmla="*/ 197958 h 761171"/>
              <a:gd name="connsiteX4" fmla="*/ 202405 w 913448"/>
              <a:gd name="connsiteY4" fmla="*/ 596218 h 761171"/>
              <a:gd name="connsiteX5" fmla="*/ 5683 w 913448"/>
              <a:gd name="connsiteY5" fmla="*/ 761171 h 761171"/>
              <a:gd name="connsiteX6" fmla="*/ 0 w 913448"/>
              <a:gd name="connsiteY6" fmla="*/ 6158 h 761171"/>
              <a:gd name="connsiteX7" fmla="*/ 5454 w 913448"/>
              <a:gd name="connsiteY7" fmla="*/ 6117 h 761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448" h="761171">
                <a:moveTo>
                  <a:pt x="5454" y="0"/>
                </a:moveTo>
                <a:lnTo>
                  <a:pt x="913448" y="0"/>
                </a:lnTo>
                <a:lnTo>
                  <a:pt x="677365" y="197958"/>
                </a:lnTo>
                <a:lnTo>
                  <a:pt x="199407" y="197958"/>
                </a:lnTo>
                <a:lnTo>
                  <a:pt x="202405" y="596218"/>
                </a:lnTo>
                <a:lnTo>
                  <a:pt x="5683" y="761171"/>
                </a:lnTo>
                <a:lnTo>
                  <a:pt x="0" y="6158"/>
                </a:lnTo>
                <a:lnTo>
                  <a:pt x="5454" y="6117"/>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形状 17"/>
          <p:cNvSpPr/>
          <p:nvPr>
            <p:custDataLst>
              <p:tags r:id="rId6"/>
            </p:custDataLst>
          </p:nvPr>
        </p:nvSpPr>
        <p:spPr>
          <a:xfrm rot="2398812">
            <a:off x="7366011" y="6475589"/>
            <a:ext cx="913449" cy="761173"/>
          </a:xfrm>
          <a:custGeom>
            <a:avLst/>
            <a:gdLst>
              <a:gd name="connsiteX0" fmla="*/ 5454 w 913449"/>
              <a:gd name="connsiteY0" fmla="*/ 0 h 761173"/>
              <a:gd name="connsiteX1" fmla="*/ 913449 w 913449"/>
              <a:gd name="connsiteY1" fmla="*/ 1 h 761173"/>
              <a:gd name="connsiteX2" fmla="*/ 677366 w 913449"/>
              <a:gd name="connsiteY2" fmla="*/ 197958 h 761173"/>
              <a:gd name="connsiteX3" fmla="*/ 199407 w 913449"/>
              <a:gd name="connsiteY3" fmla="*/ 197958 h 761173"/>
              <a:gd name="connsiteX4" fmla="*/ 202404 w 913449"/>
              <a:gd name="connsiteY4" fmla="*/ 596219 h 761173"/>
              <a:gd name="connsiteX5" fmla="*/ 5682 w 913449"/>
              <a:gd name="connsiteY5" fmla="*/ 761173 h 761173"/>
              <a:gd name="connsiteX6" fmla="*/ 0 w 913449"/>
              <a:gd name="connsiteY6" fmla="*/ 6158 h 761173"/>
              <a:gd name="connsiteX7" fmla="*/ 5454 w 913449"/>
              <a:gd name="connsiteY7" fmla="*/ 6117 h 761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449" h="761173">
                <a:moveTo>
                  <a:pt x="5454" y="0"/>
                </a:moveTo>
                <a:lnTo>
                  <a:pt x="913449" y="1"/>
                </a:lnTo>
                <a:lnTo>
                  <a:pt x="677366" y="197958"/>
                </a:lnTo>
                <a:lnTo>
                  <a:pt x="199407" y="197958"/>
                </a:lnTo>
                <a:lnTo>
                  <a:pt x="202404" y="596219"/>
                </a:lnTo>
                <a:lnTo>
                  <a:pt x="5682" y="761173"/>
                </a:lnTo>
                <a:lnTo>
                  <a:pt x="0" y="6158"/>
                </a:lnTo>
                <a:lnTo>
                  <a:pt x="5454" y="6117"/>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p:cNvSpPr/>
          <p:nvPr>
            <p:custDataLst>
              <p:tags r:id="rId7"/>
            </p:custDataLst>
          </p:nvPr>
        </p:nvSpPr>
        <p:spPr>
          <a:xfrm rot="2398812">
            <a:off x="8541967" y="6475588"/>
            <a:ext cx="913447" cy="761172"/>
          </a:xfrm>
          <a:custGeom>
            <a:avLst/>
            <a:gdLst>
              <a:gd name="connsiteX0" fmla="*/ 5454 w 913447"/>
              <a:gd name="connsiteY0" fmla="*/ 0 h 761172"/>
              <a:gd name="connsiteX1" fmla="*/ 913447 w 913447"/>
              <a:gd name="connsiteY1" fmla="*/ 0 h 761172"/>
              <a:gd name="connsiteX2" fmla="*/ 677365 w 913447"/>
              <a:gd name="connsiteY2" fmla="*/ 197958 h 761172"/>
              <a:gd name="connsiteX3" fmla="*/ 199407 w 913447"/>
              <a:gd name="connsiteY3" fmla="*/ 197959 h 761172"/>
              <a:gd name="connsiteX4" fmla="*/ 202404 w 913447"/>
              <a:gd name="connsiteY4" fmla="*/ 596218 h 761172"/>
              <a:gd name="connsiteX5" fmla="*/ 5682 w 913447"/>
              <a:gd name="connsiteY5" fmla="*/ 761172 h 761172"/>
              <a:gd name="connsiteX6" fmla="*/ 0 w 913447"/>
              <a:gd name="connsiteY6" fmla="*/ 6158 h 761172"/>
              <a:gd name="connsiteX7" fmla="*/ 5454 w 913447"/>
              <a:gd name="connsiteY7" fmla="*/ 6117 h 761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447" h="761172">
                <a:moveTo>
                  <a:pt x="5454" y="0"/>
                </a:moveTo>
                <a:lnTo>
                  <a:pt x="913447" y="0"/>
                </a:lnTo>
                <a:lnTo>
                  <a:pt x="677365" y="197958"/>
                </a:lnTo>
                <a:lnTo>
                  <a:pt x="199407" y="197959"/>
                </a:lnTo>
                <a:lnTo>
                  <a:pt x="202404" y="596218"/>
                </a:lnTo>
                <a:lnTo>
                  <a:pt x="5682" y="761172"/>
                </a:lnTo>
                <a:lnTo>
                  <a:pt x="0" y="6158"/>
                </a:lnTo>
                <a:lnTo>
                  <a:pt x="5454" y="6117"/>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形状 19"/>
          <p:cNvSpPr/>
          <p:nvPr>
            <p:custDataLst>
              <p:tags r:id="rId8"/>
            </p:custDataLst>
          </p:nvPr>
        </p:nvSpPr>
        <p:spPr>
          <a:xfrm rot="2398812">
            <a:off x="9717922" y="6475588"/>
            <a:ext cx="913447" cy="761172"/>
          </a:xfrm>
          <a:custGeom>
            <a:avLst/>
            <a:gdLst>
              <a:gd name="connsiteX0" fmla="*/ 5454 w 913447"/>
              <a:gd name="connsiteY0" fmla="*/ 0 h 761172"/>
              <a:gd name="connsiteX1" fmla="*/ 913447 w 913447"/>
              <a:gd name="connsiteY1" fmla="*/ 0 h 761172"/>
              <a:gd name="connsiteX2" fmla="*/ 677365 w 913447"/>
              <a:gd name="connsiteY2" fmla="*/ 197958 h 761172"/>
              <a:gd name="connsiteX3" fmla="*/ 199407 w 913447"/>
              <a:gd name="connsiteY3" fmla="*/ 197959 h 761172"/>
              <a:gd name="connsiteX4" fmla="*/ 202404 w 913447"/>
              <a:gd name="connsiteY4" fmla="*/ 596218 h 761172"/>
              <a:gd name="connsiteX5" fmla="*/ 5682 w 913447"/>
              <a:gd name="connsiteY5" fmla="*/ 761172 h 761172"/>
              <a:gd name="connsiteX6" fmla="*/ 0 w 913447"/>
              <a:gd name="connsiteY6" fmla="*/ 6158 h 761172"/>
              <a:gd name="connsiteX7" fmla="*/ 5454 w 913447"/>
              <a:gd name="connsiteY7" fmla="*/ 6117 h 761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447" h="761172">
                <a:moveTo>
                  <a:pt x="5454" y="0"/>
                </a:moveTo>
                <a:lnTo>
                  <a:pt x="913447" y="0"/>
                </a:lnTo>
                <a:lnTo>
                  <a:pt x="677365" y="197958"/>
                </a:lnTo>
                <a:lnTo>
                  <a:pt x="199407" y="197959"/>
                </a:lnTo>
                <a:lnTo>
                  <a:pt x="202404" y="596218"/>
                </a:lnTo>
                <a:lnTo>
                  <a:pt x="5682" y="761172"/>
                </a:lnTo>
                <a:lnTo>
                  <a:pt x="0" y="6158"/>
                </a:lnTo>
                <a:lnTo>
                  <a:pt x="5454" y="6117"/>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形状 20"/>
          <p:cNvSpPr/>
          <p:nvPr>
            <p:custDataLst>
              <p:tags r:id="rId9"/>
            </p:custDataLst>
          </p:nvPr>
        </p:nvSpPr>
        <p:spPr>
          <a:xfrm rot="19201188" flipH="1">
            <a:off x="5088493" y="6475588"/>
            <a:ext cx="913448" cy="761172"/>
          </a:xfrm>
          <a:custGeom>
            <a:avLst/>
            <a:gdLst>
              <a:gd name="connsiteX0" fmla="*/ 5454 w 913448"/>
              <a:gd name="connsiteY0" fmla="*/ 0 h 761172"/>
              <a:gd name="connsiteX1" fmla="*/ 5454 w 913448"/>
              <a:gd name="connsiteY1" fmla="*/ 6117 h 761172"/>
              <a:gd name="connsiteX2" fmla="*/ 0 w 913448"/>
              <a:gd name="connsiteY2" fmla="*/ 6158 h 761172"/>
              <a:gd name="connsiteX3" fmla="*/ 5682 w 913448"/>
              <a:gd name="connsiteY3" fmla="*/ 761172 h 761172"/>
              <a:gd name="connsiteX4" fmla="*/ 202404 w 913448"/>
              <a:gd name="connsiteY4" fmla="*/ 596218 h 761172"/>
              <a:gd name="connsiteX5" fmla="*/ 199407 w 913448"/>
              <a:gd name="connsiteY5" fmla="*/ 197958 h 761172"/>
              <a:gd name="connsiteX6" fmla="*/ 677365 w 913448"/>
              <a:gd name="connsiteY6" fmla="*/ 197958 h 761172"/>
              <a:gd name="connsiteX7" fmla="*/ 913448 w 913448"/>
              <a:gd name="connsiteY7" fmla="*/ 0 h 761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448" h="761172">
                <a:moveTo>
                  <a:pt x="5454" y="0"/>
                </a:moveTo>
                <a:lnTo>
                  <a:pt x="5454" y="6117"/>
                </a:lnTo>
                <a:lnTo>
                  <a:pt x="0" y="6158"/>
                </a:lnTo>
                <a:lnTo>
                  <a:pt x="5682" y="761172"/>
                </a:lnTo>
                <a:lnTo>
                  <a:pt x="202404" y="596218"/>
                </a:lnTo>
                <a:lnTo>
                  <a:pt x="199407" y="197958"/>
                </a:lnTo>
                <a:lnTo>
                  <a:pt x="677365" y="197958"/>
                </a:lnTo>
                <a:lnTo>
                  <a:pt x="913448"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p:cNvSpPr/>
          <p:nvPr>
            <p:custDataLst>
              <p:tags r:id="rId10"/>
            </p:custDataLst>
          </p:nvPr>
        </p:nvSpPr>
        <p:spPr>
          <a:xfrm rot="2398812">
            <a:off x="10893878" y="6475585"/>
            <a:ext cx="913455" cy="761178"/>
          </a:xfrm>
          <a:custGeom>
            <a:avLst/>
            <a:gdLst>
              <a:gd name="connsiteX0" fmla="*/ 5454 w 913455"/>
              <a:gd name="connsiteY0" fmla="*/ 0 h 761178"/>
              <a:gd name="connsiteX1" fmla="*/ 913455 w 913455"/>
              <a:gd name="connsiteY1" fmla="*/ 0 h 761178"/>
              <a:gd name="connsiteX2" fmla="*/ 677372 w 913455"/>
              <a:gd name="connsiteY2" fmla="*/ 197958 h 761178"/>
              <a:gd name="connsiteX3" fmla="*/ 199407 w 913455"/>
              <a:gd name="connsiteY3" fmla="*/ 197959 h 761178"/>
              <a:gd name="connsiteX4" fmla="*/ 202404 w 913455"/>
              <a:gd name="connsiteY4" fmla="*/ 596224 h 761178"/>
              <a:gd name="connsiteX5" fmla="*/ 5682 w 913455"/>
              <a:gd name="connsiteY5" fmla="*/ 761178 h 761178"/>
              <a:gd name="connsiteX6" fmla="*/ 0 w 913455"/>
              <a:gd name="connsiteY6" fmla="*/ 6158 h 761178"/>
              <a:gd name="connsiteX7" fmla="*/ 5454 w 913455"/>
              <a:gd name="connsiteY7" fmla="*/ 6117 h 761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455" h="761178">
                <a:moveTo>
                  <a:pt x="5454" y="0"/>
                </a:moveTo>
                <a:lnTo>
                  <a:pt x="913455" y="0"/>
                </a:lnTo>
                <a:lnTo>
                  <a:pt x="677372" y="197958"/>
                </a:lnTo>
                <a:lnTo>
                  <a:pt x="199407" y="197959"/>
                </a:lnTo>
                <a:lnTo>
                  <a:pt x="202404" y="596224"/>
                </a:lnTo>
                <a:lnTo>
                  <a:pt x="5682" y="761178"/>
                </a:lnTo>
                <a:lnTo>
                  <a:pt x="0" y="6158"/>
                </a:lnTo>
                <a:lnTo>
                  <a:pt x="5454" y="6117"/>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custDataLst>
              <p:tags r:id="rId11"/>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12"/>
            </p:custDataLst>
          </p:nvPr>
        </p:nvSpPr>
        <p:spPr>
          <a:xfrm>
            <a:off x="579600" y="237600"/>
            <a:ext cx="11037600" cy="441964"/>
          </a:xfrm>
        </p:spPr>
        <p:txBody>
          <a:bodyPr/>
          <a:lstStyle>
            <a:lvl1pPr>
              <a:defRPr baseline="0">
                <a:solidFill>
                  <a:schemeClr val="bg1"/>
                </a:solidFill>
                <a:latin typeface="(使用中文字体)"/>
                <a:ea typeface="微软雅黑"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13"/>
            </p:custDataLst>
          </p:nvPr>
        </p:nvSpPr>
        <p:spPr/>
        <p:txBody>
          <a:bodyPr/>
          <a:lstStyle/>
          <a:p>
            <a:fld id="{760FBDFE-C587-4B4C-A407-44438C67B59E}" type="datetimeFigureOut">
              <a:rPr lang="zh-CN" altLang="en-US" smtClean="0"/>
              <a:t>2019/11/8</a:t>
            </a:fld>
            <a:endParaRPr lang="zh-CN" altLang="en-US"/>
          </a:p>
        </p:txBody>
      </p:sp>
      <p:sp>
        <p:nvSpPr>
          <p:cNvPr id="4" name="页脚占位符 3"/>
          <p:cNvSpPr>
            <a:spLocks noGrp="1"/>
          </p:cNvSpPr>
          <p:nvPr>
            <p:ph type="ftr" sz="quarter" idx="11"/>
            <p:custDataLst>
              <p:tags r:id="rId14"/>
            </p:custDataLst>
          </p:nvPr>
        </p:nvSpPr>
        <p:spPr/>
        <p:txBody>
          <a:bodyPr/>
          <a:lstStyle/>
          <a:p>
            <a:endParaRPr lang="zh-CN" altLang="en-US" dirty="0"/>
          </a:p>
        </p:txBody>
      </p:sp>
      <p:sp>
        <p:nvSpPr>
          <p:cNvPr id="5" name="灯片编号占位符 4"/>
          <p:cNvSpPr>
            <a:spLocks noGrp="1"/>
          </p:cNvSpPr>
          <p:nvPr>
            <p:ph type="sldNum" sz="quarter" idx="12"/>
            <p:custDataLst>
              <p:tags r:id="rId15"/>
            </p:custDataLst>
          </p:nvPr>
        </p:nvSpPr>
        <p:spPr/>
        <p:txBody>
          <a:body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16"/>
            </p:custDataLst>
          </p:nvPr>
        </p:nvSpPr>
        <p:spPr>
          <a:xfrm>
            <a:off x="579600" y="1663200"/>
            <a:ext cx="5342400" cy="2894400"/>
          </a:xfrm>
        </p:spPr>
        <p:txBody>
          <a:bodyPr/>
          <a:lstStyle>
            <a:lvl1pPr>
              <a:defRPr baseline="0">
                <a:latin typeface="(使用中文字体)"/>
                <a:ea typeface="微软雅黑" panose="020B0503020204020204" charset="-122"/>
              </a:defRPr>
            </a:lvl1pPr>
            <a:lvl2pPr>
              <a:defRPr baseline="0">
                <a:latin typeface="(使用中文字体)"/>
                <a:ea typeface="微软雅黑" panose="020B0503020204020204" charset="-122"/>
              </a:defRPr>
            </a:lvl2pPr>
            <a:lvl3pPr>
              <a:defRPr baseline="0">
                <a:latin typeface="(使用中文字体)"/>
                <a:ea typeface="微软雅黑" panose="020B0503020204020204" charset="-122"/>
              </a:defRPr>
            </a:lvl3pPr>
            <a:lvl4pPr>
              <a:defRPr baseline="0">
                <a:latin typeface="(使用中文字体)"/>
                <a:ea typeface="微软雅黑" panose="020B0503020204020204" charset="-122"/>
              </a:defRPr>
            </a:lvl4pPr>
            <a:lvl5pPr>
              <a:defRPr baseline="0">
                <a:latin typeface="(使用中文字体)"/>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17"/>
            </p:custDataLst>
          </p:nvPr>
        </p:nvSpPr>
        <p:spPr>
          <a:xfrm>
            <a:off x="6242400" y="1663200"/>
            <a:ext cx="5367600" cy="2894400"/>
          </a:xfrm>
        </p:spPr>
        <p:txBody>
          <a:bodyPr/>
          <a:lstStyle>
            <a:lvl1pPr>
              <a:defRPr baseline="0">
                <a:latin typeface="(使用中文字体)"/>
                <a:ea typeface="微软雅黑" panose="020B0503020204020204" charset="-122"/>
              </a:defRPr>
            </a:lvl1pPr>
            <a:lvl2pPr>
              <a:defRPr baseline="0">
                <a:latin typeface="(使用中文字体)"/>
                <a:ea typeface="微软雅黑" panose="020B0503020204020204" charset="-122"/>
              </a:defRPr>
            </a:lvl2pPr>
            <a:lvl3pPr>
              <a:defRPr baseline="0">
                <a:latin typeface="(使用中文字体)"/>
                <a:ea typeface="微软雅黑" panose="020B0503020204020204" charset="-122"/>
              </a:defRPr>
            </a:lvl3pPr>
            <a:lvl4pPr>
              <a:defRPr baseline="0">
                <a:latin typeface="(使用中文字体)"/>
                <a:ea typeface="微软雅黑" panose="020B0503020204020204" charset="-122"/>
              </a:defRPr>
            </a:lvl4pPr>
            <a:lvl5pPr>
              <a:defRPr baseline="0">
                <a:latin typeface="(使用中文字体)"/>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1" name="文本占位符 10"/>
          <p:cNvSpPr>
            <a:spLocks noGrp="1"/>
          </p:cNvSpPr>
          <p:nvPr>
            <p:ph type="body" sz="quarter" idx="15"/>
            <p:custDataLst>
              <p:tags r:id="rId18"/>
            </p:custDataLst>
          </p:nvPr>
        </p:nvSpPr>
        <p:spPr>
          <a:xfrm>
            <a:off x="572400" y="4816800"/>
            <a:ext cx="5342400" cy="781200"/>
          </a:xfrm>
        </p:spPr>
        <p:txBody>
          <a:bodyPr/>
          <a:lstStyle>
            <a:lvl1pPr>
              <a:defRPr baseline="0">
                <a:latin typeface="(使用中文字体)"/>
                <a:ea typeface="微软雅黑" panose="020B0503020204020204" charset="-122"/>
              </a:defRPr>
            </a:lvl1pPr>
          </a:lstStyle>
          <a:p>
            <a:pPr lvl="0"/>
            <a:r>
              <a:rPr lang="zh-CN" altLang="en-US" dirty="0"/>
              <a:t>单击此处编辑母版文本样式</a:t>
            </a:r>
          </a:p>
        </p:txBody>
      </p:sp>
      <p:sp>
        <p:nvSpPr>
          <p:cNvPr id="13" name="文本占位符 12"/>
          <p:cNvSpPr>
            <a:spLocks noGrp="1"/>
          </p:cNvSpPr>
          <p:nvPr>
            <p:ph type="body" sz="quarter" idx="16"/>
            <p:custDataLst>
              <p:tags r:id="rId19"/>
            </p:custDataLst>
          </p:nvPr>
        </p:nvSpPr>
        <p:spPr>
          <a:xfrm>
            <a:off x="6253200" y="4813200"/>
            <a:ext cx="5367600" cy="781200"/>
          </a:xfrm>
        </p:spPr>
        <p:txBody>
          <a:bodyPr/>
          <a:lstStyle>
            <a:lvl1pPr>
              <a:defRPr baseline="0">
                <a:latin typeface="(使用中文字体)"/>
                <a:ea typeface="微软雅黑" panose="020B0503020204020204" charset="-122"/>
              </a:defRPr>
            </a:lvl1pPr>
          </a:lstStyle>
          <a:p>
            <a:pPr lvl="0"/>
            <a:r>
              <a:rPr lang="zh-CN" altLang="en-US" dirty="0"/>
              <a:t>单击此处编辑母版文本样式</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p:custDataLst>
              <p:tags r:id="rId1"/>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8" name="任意多边形: 形状 7"/>
          <p:cNvSpPr/>
          <p:nvPr>
            <p:custDataLst>
              <p:tags r:id="rId2"/>
            </p:custDataLst>
          </p:nvPr>
        </p:nvSpPr>
        <p:spPr>
          <a:xfrm rot="18914180">
            <a:off x="-185394" y="17778"/>
            <a:ext cx="2253114" cy="5020019"/>
          </a:xfrm>
          <a:custGeom>
            <a:avLst/>
            <a:gdLst>
              <a:gd name="connsiteX0" fmla="*/ 2185490 w 2253114"/>
              <a:gd name="connsiteY0" fmla="*/ 0 h 4784917"/>
              <a:gd name="connsiteX1" fmla="*/ 0 w 2253114"/>
              <a:gd name="connsiteY1" fmla="*/ 2203594 h 4784917"/>
              <a:gd name="connsiteX2" fmla="*/ 0 w 2253114"/>
              <a:gd name="connsiteY2" fmla="*/ 4784917 h 4784917"/>
              <a:gd name="connsiteX3" fmla="*/ 2253114 w 2253114"/>
              <a:gd name="connsiteY3" fmla="*/ 4784917 h 4784917"/>
              <a:gd name="connsiteX4" fmla="*/ 2253114 w 2253114"/>
              <a:gd name="connsiteY4" fmla="*/ 67441 h 4784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4784917">
                <a:moveTo>
                  <a:pt x="2185490" y="0"/>
                </a:moveTo>
                <a:lnTo>
                  <a:pt x="0" y="2203594"/>
                </a:lnTo>
                <a:lnTo>
                  <a:pt x="0" y="4784917"/>
                </a:lnTo>
                <a:lnTo>
                  <a:pt x="2253114" y="4784917"/>
                </a:lnTo>
                <a:lnTo>
                  <a:pt x="2253114" y="67441"/>
                </a:lnTo>
                <a:close/>
              </a:path>
            </a:pathLst>
          </a:cu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任意多边形: 形状 8"/>
          <p:cNvSpPr/>
          <p:nvPr>
            <p:custDataLst>
              <p:tags r:id="rId3"/>
            </p:custDataLst>
          </p:nvPr>
        </p:nvSpPr>
        <p:spPr>
          <a:xfrm rot="2685820" flipV="1">
            <a:off x="-185395" y="1986945"/>
            <a:ext cx="2253114" cy="5020019"/>
          </a:xfrm>
          <a:custGeom>
            <a:avLst/>
            <a:gdLst>
              <a:gd name="connsiteX0" fmla="*/ 2185490 w 2253114"/>
              <a:gd name="connsiteY0" fmla="*/ 0 h 4784917"/>
              <a:gd name="connsiteX1" fmla="*/ 0 w 2253114"/>
              <a:gd name="connsiteY1" fmla="*/ 2203594 h 4784917"/>
              <a:gd name="connsiteX2" fmla="*/ 0 w 2253114"/>
              <a:gd name="connsiteY2" fmla="*/ 4784917 h 4784917"/>
              <a:gd name="connsiteX3" fmla="*/ 2253114 w 2253114"/>
              <a:gd name="connsiteY3" fmla="*/ 4784917 h 4784917"/>
              <a:gd name="connsiteX4" fmla="*/ 2253114 w 2253114"/>
              <a:gd name="connsiteY4" fmla="*/ 67441 h 4784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4784917">
                <a:moveTo>
                  <a:pt x="2185490" y="0"/>
                </a:moveTo>
                <a:lnTo>
                  <a:pt x="0" y="2203594"/>
                </a:lnTo>
                <a:lnTo>
                  <a:pt x="0" y="4784917"/>
                </a:lnTo>
                <a:lnTo>
                  <a:pt x="2253114" y="4784917"/>
                </a:lnTo>
                <a:lnTo>
                  <a:pt x="2253114" y="67441"/>
                </a:lnTo>
                <a:close/>
              </a:path>
            </a:pathLst>
          </a:cu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等腰三角形 10"/>
          <p:cNvSpPr/>
          <p:nvPr>
            <p:custDataLst>
              <p:tags r:id="rId4"/>
            </p:custDataLst>
          </p:nvPr>
        </p:nvSpPr>
        <p:spPr>
          <a:xfrm flipV="1">
            <a:off x="10903039" y="-4"/>
            <a:ext cx="1288961" cy="58521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5"/>
            </p:custDataLst>
          </p:nvPr>
        </p:nvSpPr>
        <p:spPr>
          <a:xfrm>
            <a:off x="1522800" y="1339200"/>
            <a:ext cx="9144000" cy="2386800"/>
          </a:xfrm>
        </p:spPr>
        <p:txBody>
          <a:bodyPr anchor="b"/>
          <a:lstStyle>
            <a:lvl1pPr algn="ctr">
              <a:defRPr sz="6000" baseline="0">
                <a:latin typeface="(使用中文字体)"/>
                <a:ea typeface="微软雅黑" panose="020B0503020204020204" charset="-122"/>
              </a:defRPr>
            </a:lvl1pPr>
          </a:lstStyle>
          <a:p>
            <a:r>
              <a:rPr lang="zh-CN" altLang="en-US" dirty="0"/>
              <a:t>单击此处编辑标题</a:t>
            </a:r>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t>2019/11/8</a:t>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9"/>
            </p:custDataLst>
          </p:nvPr>
        </p:nvSpPr>
        <p:spPr>
          <a:xfrm>
            <a:off x="1522413" y="3862800"/>
            <a:ext cx="9144000" cy="1656000"/>
          </a:xfrm>
        </p:spPr>
        <p:txBody>
          <a:bodyPr/>
          <a:lstStyle>
            <a:lvl1pPr algn="ctr">
              <a:defRPr baseline="0">
                <a:latin typeface="(使用中文字体)"/>
                <a:ea typeface="微软雅黑" panose="020B0503020204020204" charset="-122"/>
              </a:defRPr>
            </a:lvl1pPr>
          </a:lstStyle>
          <a:p>
            <a:pPr lvl="0"/>
            <a:r>
              <a:rPr lang="zh-CN" altLang="en-US" dirty="0"/>
              <a:t>单击此处编辑母版文本样式</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60FBDFE-C587-4B4C-A407-44438C67B59E}" type="datetimeFigureOut">
              <a:rPr lang="zh-CN" altLang="en-US" smtClean="0"/>
              <a:t>2019/11/8</a:t>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3" name="等腰三角形 12"/>
          <p:cNvSpPr/>
          <p:nvPr>
            <p:custDataLst>
              <p:tags r:id="rId1"/>
            </p:custDataLst>
          </p:nvPr>
        </p:nvSpPr>
        <p:spPr>
          <a:xfrm flipV="1">
            <a:off x="0" y="-4"/>
            <a:ext cx="2034283" cy="71919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p:custDataLst>
              <p:tags r:id="rId2"/>
            </p:custDataLst>
          </p:nvPr>
        </p:nvSpPr>
        <p:spPr>
          <a:xfrm rot="2685820" flipH="1">
            <a:off x="8409492" y="-1328496"/>
            <a:ext cx="2253114" cy="6404316"/>
          </a:xfrm>
          <a:custGeom>
            <a:avLst/>
            <a:gdLst>
              <a:gd name="connsiteX0" fmla="*/ 561722 w 2253114"/>
              <a:gd name="connsiteY0" fmla="*/ 0 h 6404316"/>
              <a:gd name="connsiteX1" fmla="*/ 0 w 2253114"/>
              <a:gd name="connsiteY1" fmla="*/ 566375 h 6404316"/>
              <a:gd name="connsiteX2" fmla="*/ 0 w 2253114"/>
              <a:gd name="connsiteY2" fmla="*/ 6404316 h 6404316"/>
              <a:gd name="connsiteX3" fmla="*/ 2253114 w 2253114"/>
              <a:gd name="connsiteY3" fmla="*/ 6404316 h 6404316"/>
              <a:gd name="connsiteX4" fmla="*/ 2253114 w 2253114"/>
              <a:gd name="connsiteY4" fmla="*/ 1686840 h 640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404316">
                <a:moveTo>
                  <a:pt x="561722" y="0"/>
                </a:moveTo>
                <a:lnTo>
                  <a:pt x="0" y="566375"/>
                </a:lnTo>
                <a:lnTo>
                  <a:pt x="0" y="6404316"/>
                </a:lnTo>
                <a:lnTo>
                  <a:pt x="2253114" y="6404316"/>
                </a:lnTo>
                <a:lnTo>
                  <a:pt x="2253114" y="1686840"/>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p:cNvSpPr/>
          <p:nvPr>
            <p:custDataLst>
              <p:tags r:id="rId3"/>
            </p:custDataLst>
          </p:nvPr>
        </p:nvSpPr>
        <p:spPr>
          <a:xfrm rot="19001926">
            <a:off x="8264568" y="1769047"/>
            <a:ext cx="2253114" cy="6520080"/>
          </a:xfrm>
          <a:custGeom>
            <a:avLst/>
            <a:gdLst>
              <a:gd name="connsiteX0" fmla="*/ 2253114 w 2253114"/>
              <a:gd name="connsiteY0" fmla="*/ 0 h 6573506"/>
              <a:gd name="connsiteX1" fmla="*/ 2253113 w 2253114"/>
              <a:gd name="connsiteY1" fmla="*/ 6202365 h 6573506"/>
              <a:gd name="connsiteX2" fmla="*/ 1903352 w 2253114"/>
              <a:gd name="connsiteY2" fmla="*/ 6573506 h 6573506"/>
              <a:gd name="connsiteX3" fmla="*/ 0 w 2253114"/>
              <a:gd name="connsiteY3" fmla="*/ 4779801 h 6573506"/>
              <a:gd name="connsiteX4" fmla="*/ 0 w 2253114"/>
              <a:gd name="connsiteY4" fmla="*/ 0 h 6573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573506">
                <a:moveTo>
                  <a:pt x="2253114" y="0"/>
                </a:moveTo>
                <a:lnTo>
                  <a:pt x="2253113" y="6202365"/>
                </a:lnTo>
                <a:lnTo>
                  <a:pt x="1903352" y="6573506"/>
                </a:lnTo>
                <a:lnTo>
                  <a:pt x="0" y="4779801"/>
                </a:lnTo>
                <a:lnTo>
                  <a:pt x="0" y="0"/>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custDataLst>
              <p:tags r:id="rId4"/>
            </p:custDataLst>
          </p:nvPr>
        </p:nvSpPr>
        <p:spPr>
          <a:xfrm>
            <a:off x="669000" y="904430"/>
            <a:ext cx="10854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5"/>
            </p:custDataLst>
          </p:nvPr>
        </p:nvSpPr>
        <p:spPr>
          <a:xfrm>
            <a:off x="669881" y="443234"/>
            <a:ext cx="10854000" cy="442800"/>
          </a:xfrm>
        </p:spPr>
        <p:txBody>
          <a:bodyPr vert="horz" lIns="100800" tIns="39600" rIns="75600" bIns="39600" rtlCol="0" anchor="ctr"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使用中文字体)"/>
                <a:ea typeface="微软雅黑" panose="020B050302020402020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6"/>
            </p:custDataLst>
          </p:nvPr>
        </p:nvSpPr>
        <p:spPr>
          <a:xfrm>
            <a:off x="669882" y="954000"/>
            <a:ext cx="10852237" cy="5389200"/>
          </a:xfrm>
        </p:spPr>
        <p:txBody>
          <a:bodyPr vert="horz" lIns="100800" tIns="0" rIns="8280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7"/>
            </p:custDataLst>
          </p:nvPr>
        </p:nvSpPr>
        <p:spPr/>
        <p:txBody>
          <a:bodyPr/>
          <a:lstStyle/>
          <a:p>
            <a:fld id="{760FBDFE-C587-4B4C-A407-44438C67B59E}" type="datetimeFigureOut">
              <a:rPr lang="zh-CN" altLang="en-US" smtClean="0"/>
              <a:t>2019/11/8</a:t>
            </a:fld>
            <a:endParaRPr lang="zh-CN" altLang="en-US"/>
          </a:p>
        </p:txBody>
      </p:sp>
      <p:sp>
        <p:nvSpPr>
          <p:cNvPr id="5" name="页脚占位符 4"/>
          <p:cNvSpPr>
            <a:spLocks noGrp="1"/>
          </p:cNvSpPr>
          <p:nvPr>
            <p:ph type="ftr" sz="quarter" idx="11"/>
            <p:custDataLst>
              <p:tags r:id="rId8"/>
            </p:custDataLst>
          </p:nvPr>
        </p:nvSpPr>
        <p:spPr/>
        <p:txBody>
          <a:bodyPr/>
          <a:lstStyle/>
          <a:p>
            <a:endParaRPr lang="zh-CN" altLang="en-US"/>
          </a:p>
        </p:txBody>
      </p:sp>
      <p:sp>
        <p:nvSpPr>
          <p:cNvPr id="6" name="灯片编号占位符 5"/>
          <p:cNvSpPr>
            <a:spLocks noGrp="1"/>
          </p:cNvSpPr>
          <p:nvPr>
            <p:ph type="sldNum" sz="quarter" idx="12"/>
            <p:custDataLst>
              <p:tags r:id="rId9"/>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userDrawn="1">
  <p:cSld name="节标题">
    <p:spTree>
      <p:nvGrpSpPr>
        <p:cNvPr id="1" name=""/>
        <p:cNvGrpSpPr/>
        <p:nvPr/>
      </p:nvGrpSpPr>
      <p:grpSpPr>
        <a:xfrm>
          <a:off x="0" y="0"/>
          <a:ext cx="0" cy="0"/>
          <a:chOff x="0" y="0"/>
          <a:chExt cx="0" cy="0"/>
        </a:xfrm>
      </p:grpSpPr>
      <p:sp>
        <p:nvSpPr>
          <p:cNvPr id="4" name="任意多边形: 形状 3"/>
          <p:cNvSpPr/>
          <p:nvPr>
            <p:custDataLst>
              <p:tags r:id="rId1"/>
            </p:custDataLst>
          </p:nvPr>
        </p:nvSpPr>
        <p:spPr>
          <a:xfrm rot="18914180">
            <a:off x="1510251" y="-1335338"/>
            <a:ext cx="2253114" cy="6404316"/>
          </a:xfrm>
          <a:custGeom>
            <a:avLst/>
            <a:gdLst>
              <a:gd name="connsiteX0" fmla="*/ 561722 w 2253114"/>
              <a:gd name="connsiteY0" fmla="*/ 0 h 6404316"/>
              <a:gd name="connsiteX1" fmla="*/ 0 w 2253114"/>
              <a:gd name="connsiteY1" fmla="*/ 566375 h 6404316"/>
              <a:gd name="connsiteX2" fmla="*/ 0 w 2253114"/>
              <a:gd name="connsiteY2" fmla="*/ 6404316 h 6404316"/>
              <a:gd name="connsiteX3" fmla="*/ 2253114 w 2253114"/>
              <a:gd name="connsiteY3" fmla="*/ 6404316 h 6404316"/>
              <a:gd name="connsiteX4" fmla="*/ 2253114 w 2253114"/>
              <a:gd name="connsiteY4" fmla="*/ 1686840 h 640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404316">
                <a:moveTo>
                  <a:pt x="561722" y="0"/>
                </a:moveTo>
                <a:lnTo>
                  <a:pt x="0" y="566375"/>
                </a:lnTo>
                <a:lnTo>
                  <a:pt x="0" y="6404316"/>
                </a:lnTo>
                <a:lnTo>
                  <a:pt x="2253114" y="6404316"/>
                </a:lnTo>
                <a:lnTo>
                  <a:pt x="2253114" y="168684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形状 4"/>
          <p:cNvSpPr/>
          <p:nvPr>
            <p:custDataLst>
              <p:tags r:id="rId2"/>
            </p:custDataLst>
          </p:nvPr>
        </p:nvSpPr>
        <p:spPr>
          <a:xfrm rot="2598074" flipH="1">
            <a:off x="1660350" y="1748150"/>
            <a:ext cx="2253114" cy="6520080"/>
          </a:xfrm>
          <a:custGeom>
            <a:avLst/>
            <a:gdLst>
              <a:gd name="connsiteX0" fmla="*/ 2253114 w 2253114"/>
              <a:gd name="connsiteY0" fmla="*/ 0 h 6573506"/>
              <a:gd name="connsiteX1" fmla="*/ 2253113 w 2253114"/>
              <a:gd name="connsiteY1" fmla="*/ 6202365 h 6573506"/>
              <a:gd name="connsiteX2" fmla="*/ 1903352 w 2253114"/>
              <a:gd name="connsiteY2" fmla="*/ 6573506 h 6573506"/>
              <a:gd name="connsiteX3" fmla="*/ 0 w 2253114"/>
              <a:gd name="connsiteY3" fmla="*/ 4779801 h 6573506"/>
              <a:gd name="connsiteX4" fmla="*/ 0 w 2253114"/>
              <a:gd name="connsiteY4" fmla="*/ 0 h 6573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573506">
                <a:moveTo>
                  <a:pt x="2253114" y="0"/>
                </a:moveTo>
                <a:lnTo>
                  <a:pt x="2253113" y="6202365"/>
                </a:lnTo>
                <a:lnTo>
                  <a:pt x="1903352" y="6573506"/>
                </a:lnTo>
                <a:lnTo>
                  <a:pt x="0" y="4779801"/>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日期占位符 1"/>
          <p:cNvSpPr>
            <a:spLocks noGrp="1"/>
          </p:cNvSpPr>
          <p:nvPr>
            <p:ph type="dt" sz="half" idx="10"/>
            <p:custDataLst>
              <p:tags r:id="rId3"/>
            </p:custDataLst>
          </p:nvPr>
        </p:nvSpPr>
        <p:spPr/>
        <p:txBody>
          <a:bodyPr/>
          <a:lstStyle/>
          <a:p>
            <a:fld id="{760FBDFE-C587-4B4C-A407-44438C67B59E}" type="datetimeFigureOut">
              <a:rPr lang="zh-CN" altLang="en-US" smtClean="0"/>
              <a:t>2019/11/8</a:t>
            </a:fld>
            <a:endParaRPr lang="zh-CN" altLang="en-US"/>
          </a:p>
        </p:txBody>
      </p:sp>
      <p:sp>
        <p:nvSpPr>
          <p:cNvPr id="3" name="页脚占位符 2"/>
          <p:cNvSpPr>
            <a:spLocks noGrp="1"/>
          </p:cNvSpPr>
          <p:nvPr>
            <p:ph type="ftr" sz="quarter" idx="11"/>
            <p:custDataLst>
              <p:tags r:id="rId4"/>
            </p:custDataLst>
          </p:nvPr>
        </p:nvSpPr>
        <p:spPr/>
        <p:txBody>
          <a:bodyPr/>
          <a:lstStyle/>
          <a:p>
            <a:endParaRPr lang="zh-CN" altLang="en-US" dirty="0"/>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
        <p:nvSpPr>
          <p:cNvPr id="20" name="标题 1"/>
          <p:cNvSpPr>
            <a:spLocks noGrp="1"/>
          </p:cNvSpPr>
          <p:nvPr>
            <p:ph type="title" hasCustomPrompt="1"/>
            <p:custDataLst>
              <p:tags r:id="rId6"/>
            </p:custDataLst>
          </p:nvPr>
        </p:nvSpPr>
        <p:spPr>
          <a:xfrm>
            <a:off x="6096000" y="2324100"/>
            <a:ext cx="5419185" cy="1104900"/>
          </a:xfrm>
        </p:spPr>
        <p:txBody>
          <a:bodyPr lIns="90000" tIns="46800" rIns="90000" bIns="46800" anchor="b">
            <a:normAutofit/>
          </a:bodyPr>
          <a:lstStyle>
            <a:lvl1pPr algn="l">
              <a:defRPr sz="4800" b="1" baseline="0">
                <a:solidFill>
                  <a:schemeClr val="tx1">
                    <a:lumMod val="85000"/>
                    <a:lumOff val="15000"/>
                  </a:schemeClr>
                </a:solidFill>
                <a:latin typeface="(使用中文字体)"/>
                <a:ea typeface="汉仪旗黑-85S" panose="00020600040101010101" pitchFamily="18" charset="-122"/>
              </a:defRPr>
            </a:lvl1pPr>
          </a:lstStyle>
          <a:p>
            <a:r>
              <a:rPr lang="zh-CN" altLang="en-US" dirty="0">
                <a:sym typeface="+mn-ea"/>
              </a:rPr>
              <a:t>单击此处编辑标题</a:t>
            </a:r>
            <a:endParaRPr lang="zh-CN" altLang="en-US" dirty="0"/>
          </a:p>
        </p:txBody>
      </p:sp>
      <p:sp>
        <p:nvSpPr>
          <p:cNvPr id="21" name="文本占位符 2"/>
          <p:cNvSpPr>
            <a:spLocks noGrp="1"/>
          </p:cNvSpPr>
          <p:nvPr>
            <p:ph type="body" idx="1"/>
            <p:custDataLst>
              <p:tags r:id="rId7"/>
            </p:custDataLst>
          </p:nvPr>
        </p:nvSpPr>
        <p:spPr>
          <a:xfrm>
            <a:off x="6097116" y="3557697"/>
            <a:ext cx="5419185" cy="1015623"/>
          </a:xfrm>
        </p:spPr>
        <p:txBody>
          <a:bodyPr lIns="90000" tIns="46800" rIns="90000" bIns="46800" anchor="t">
            <a:normAutofit/>
          </a:bodyPr>
          <a:lstStyle>
            <a:lvl1pPr marL="0" indent="0" algn="l">
              <a:lnSpc>
                <a:spcPct val="100000"/>
              </a:lnSpc>
              <a:buNone/>
              <a:defRPr sz="2000" baseline="0">
                <a:solidFill>
                  <a:schemeClr val="tx1">
                    <a:lumMod val="85000"/>
                    <a:lumOff val="15000"/>
                  </a:schemeClr>
                </a:solidFill>
                <a:latin typeface="(使用中文字体)"/>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sym typeface="+mn-ea"/>
              </a:rPr>
              <a:t>单击此处编辑母版文本样式</a:t>
            </a: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4" name="等腰三角形 13"/>
          <p:cNvSpPr/>
          <p:nvPr>
            <p:custDataLst>
              <p:tags r:id="rId1"/>
            </p:custDataLst>
          </p:nvPr>
        </p:nvSpPr>
        <p:spPr>
          <a:xfrm flipV="1">
            <a:off x="1" y="-5"/>
            <a:ext cx="1808251" cy="51672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p:custDataLst>
              <p:tags r:id="rId2"/>
            </p:custDataLst>
          </p:nvPr>
        </p:nvSpPr>
        <p:spPr>
          <a:xfrm rot="2685820" flipH="1">
            <a:off x="8409492" y="-1328496"/>
            <a:ext cx="2253114" cy="6404316"/>
          </a:xfrm>
          <a:custGeom>
            <a:avLst/>
            <a:gdLst>
              <a:gd name="connsiteX0" fmla="*/ 561722 w 2253114"/>
              <a:gd name="connsiteY0" fmla="*/ 0 h 6404316"/>
              <a:gd name="connsiteX1" fmla="*/ 0 w 2253114"/>
              <a:gd name="connsiteY1" fmla="*/ 566375 h 6404316"/>
              <a:gd name="connsiteX2" fmla="*/ 0 w 2253114"/>
              <a:gd name="connsiteY2" fmla="*/ 6404316 h 6404316"/>
              <a:gd name="connsiteX3" fmla="*/ 2253114 w 2253114"/>
              <a:gd name="connsiteY3" fmla="*/ 6404316 h 6404316"/>
              <a:gd name="connsiteX4" fmla="*/ 2253114 w 2253114"/>
              <a:gd name="connsiteY4" fmla="*/ 1686840 h 640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404316">
                <a:moveTo>
                  <a:pt x="561722" y="0"/>
                </a:moveTo>
                <a:lnTo>
                  <a:pt x="0" y="566375"/>
                </a:lnTo>
                <a:lnTo>
                  <a:pt x="0" y="6404316"/>
                </a:lnTo>
                <a:lnTo>
                  <a:pt x="2253114" y="6404316"/>
                </a:lnTo>
                <a:lnTo>
                  <a:pt x="2253114" y="1686840"/>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p:cNvSpPr/>
          <p:nvPr>
            <p:custDataLst>
              <p:tags r:id="rId3"/>
            </p:custDataLst>
          </p:nvPr>
        </p:nvSpPr>
        <p:spPr>
          <a:xfrm rot="19001926">
            <a:off x="8264568" y="1769047"/>
            <a:ext cx="2253114" cy="6520080"/>
          </a:xfrm>
          <a:custGeom>
            <a:avLst/>
            <a:gdLst>
              <a:gd name="connsiteX0" fmla="*/ 2253114 w 2253114"/>
              <a:gd name="connsiteY0" fmla="*/ 0 h 6573506"/>
              <a:gd name="connsiteX1" fmla="*/ 2253113 w 2253114"/>
              <a:gd name="connsiteY1" fmla="*/ 6202365 h 6573506"/>
              <a:gd name="connsiteX2" fmla="*/ 1903352 w 2253114"/>
              <a:gd name="connsiteY2" fmla="*/ 6573506 h 6573506"/>
              <a:gd name="connsiteX3" fmla="*/ 0 w 2253114"/>
              <a:gd name="connsiteY3" fmla="*/ 4779801 h 6573506"/>
              <a:gd name="connsiteX4" fmla="*/ 0 w 2253114"/>
              <a:gd name="connsiteY4" fmla="*/ 0 h 6573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573506">
                <a:moveTo>
                  <a:pt x="2253114" y="0"/>
                </a:moveTo>
                <a:lnTo>
                  <a:pt x="2253113" y="6202365"/>
                </a:lnTo>
                <a:lnTo>
                  <a:pt x="1903352" y="6573506"/>
                </a:lnTo>
                <a:lnTo>
                  <a:pt x="0" y="4779801"/>
                </a:lnTo>
                <a:lnTo>
                  <a:pt x="0" y="0"/>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4"/>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使用中文字体)"/>
                <a:ea typeface="微软雅黑" panose="020B0503020204020204" charset="-122"/>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5"/>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6"/>
            </p:custDataLst>
          </p:nvPr>
        </p:nvSpPr>
        <p:spPr>
          <a:xfrm>
            <a:off x="6238877" y="952508"/>
            <a:ext cx="5283242" cy="5388907"/>
          </a:xfrm>
        </p:spPr>
        <p:txBody>
          <a:bodyPr>
            <a:noAutofit/>
          </a:bodyPr>
          <a:lstStyle>
            <a:lvl1pPr>
              <a:defRPr sz="1600" baseline="0">
                <a:solidFill>
                  <a:schemeClr val="tx1">
                    <a:lumMod val="85000"/>
                    <a:lumOff val="15000"/>
                  </a:schemeClr>
                </a:solidFill>
                <a:latin typeface="(使用中文字体)"/>
                <a:ea typeface="微软雅黑" panose="020B0503020204020204" charset="-122"/>
              </a:defRPr>
            </a:lvl1pPr>
            <a:lvl2pPr>
              <a:defRPr sz="1600" baseline="0">
                <a:solidFill>
                  <a:schemeClr val="tx1">
                    <a:lumMod val="85000"/>
                    <a:lumOff val="15000"/>
                  </a:schemeClr>
                </a:solidFill>
                <a:latin typeface="(使用中文字体)"/>
                <a:ea typeface="微软雅黑" panose="020B0503020204020204" charset="-122"/>
              </a:defRPr>
            </a:lvl2pPr>
            <a:lvl3pPr>
              <a:defRPr sz="1600" baseline="0">
                <a:solidFill>
                  <a:schemeClr val="tx1">
                    <a:lumMod val="85000"/>
                    <a:lumOff val="15000"/>
                  </a:schemeClr>
                </a:solidFill>
                <a:latin typeface="(使用中文字体)"/>
                <a:ea typeface="微软雅黑" panose="020B0503020204020204" charset="-122"/>
              </a:defRPr>
            </a:lvl3pPr>
            <a:lvl4pPr>
              <a:defRPr sz="1600" baseline="0">
                <a:solidFill>
                  <a:schemeClr val="tx1">
                    <a:lumMod val="85000"/>
                    <a:lumOff val="15000"/>
                  </a:schemeClr>
                </a:solidFill>
                <a:latin typeface="(使用中文字体)"/>
                <a:ea typeface="微软雅黑" panose="020B0503020204020204" charset="-122"/>
              </a:defRPr>
            </a:lvl4pPr>
            <a:lvl5pPr>
              <a:defRPr sz="1600" baseline="0">
                <a:solidFill>
                  <a:schemeClr val="tx1">
                    <a:lumMod val="85000"/>
                    <a:lumOff val="15000"/>
                  </a:schemeClr>
                </a:solidFill>
                <a:latin typeface="(使用中文字体)"/>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7"/>
            </p:custDataLst>
          </p:nvPr>
        </p:nvSpPr>
        <p:spPr/>
        <p:txBody>
          <a:bodyPr/>
          <a:lstStyle/>
          <a:p>
            <a:fld id="{760FBDFE-C587-4B4C-A407-44438C67B59E}" type="datetimeFigureOut">
              <a:rPr lang="zh-CN" altLang="en-US" smtClean="0"/>
              <a:t>2019/11/8</a:t>
            </a:fld>
            <a:endParaRPr lang="zh-CN" altLang="en-US"/>
          </a:p>
        </p:txBody>
      </p:sp>
      <p:sp>
        <p:nvSpPr>
          <p:cNvPr id="6" name="页脚占位符 5"/>
          <p:cNvSpPr>
            <a:spLocks noGrp="1"/>
          </p:cNvSpPr>
          <p:nvPr>
            <p:ph type="ftr" sz="quarter" idx="11"/>
            <p:custDataLst>
              <p:tags r:id="rId8"/>
            </p:custDataLst>
          </p:nvPr>
        </p:nvSpPr>
        <p:spPr/>
        <p:txBody>
          <a:bodyPr/>
          <a:lstStyle/>
          <a:p>
            <a:endParaRPr lang="zh-CN" altLang="en-US"/>
          </a:p>
        </p:txBody>
      </p:sp>
      <p:sp>
        <p:nvSpPr>
          <p:cNvPr id="7" name="灯片编号占位符 6"/>
          <p:cNvSpPr>
            <a:spLocks noGrp="1"/>
          </p:cNvSpPr>
          <p:nvPr>
            <p:ph type="sldNum" sz="quarter" idx="12"/>
            <p:custDataLst>
              <p:tags r:id="rId9"/>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3" name="等腰三角形 12"/>
          <p:cNvSpPr/>
          <p:nvPr>
            <p:custDataLst>
              <p:tags r:id="rId1"/>
            </p:custDataLst>
          </p:nvPr>
        </p:nvSpPr>
        <p:spPr>
          <a:xfrm flipV="1">
            <a:off x="1" y="-5"/>
            <a:ext cx="1808251" cy="51672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p:cNvSpPr/>
          <p:nvPr>
            <p:custDataLst>
              <p:tags r:id="rId2"/>
            </p:custDataLst>
          </p:nvPr>
        </p:nvSpPr>
        <p:spPr>
          <a:xfrm rot="2685820" flipH="1">
            <a:off x="8409492" y="-1328496"/>
            <a:ext cx="2253114" cy="6404316"/>
          </a:xfrm>
          <a:custGeom>
            <a:avLst/>
            <a:gdLst>
              <a:gd name="connsiteX0" fmla="*/ 561722 w 2253114"/>
              <a:gd name="connsiteY0" fmla="*/ 0 h 6404316"/>
              <a:gd name="connsiteX1" fmla="*/ 0 w 2253114"/>
              <a:gd name="connsiteY1" fmla="*/ 566375 h 6404316"/>
              <a:gd name="connsiteX2" fmla="*/ 0 w 2253114"/>
              <a:gd name="connsiteY2" fmla="*/ 6404316 h 6404316"/>
              <a:gd name="connsiteX3" fmla="*/ 2253114 w 2253114"/>
              <a:gd name="connsiteY3" fmla="*/ 6404316 h 6404316"/>
              <a:gd name="connsiteX4" fmla="*/ 2253114 w 2253114"/>
              <a:gd name="connsiteY4" fmla="*/ 1686840 h 640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404316">
                <a:moveTo>
                  <a:pt x="561722" y="0"/>
                </a:moveTo>
                <a:lnTo>
                  <a:pt x="0" y="566375"/>
                </a:lnTo>
                <a:lnTo>
                  <a:pt x="0" y="6404316"/>
                </a:lnTo>
                <a:lnTo>
                  <a:pt x="2253114" y="6404316"/>
                </a:lnTo>
                <a:lnTo>
                  <a:pt x="2253114" y="1686840"/>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custDataLst>
              <p:tags r:id="rId3"/>
            </p:custDataLst>
          </p:nvPr>
        </p:nvSpPr>
        <p:spPr>
          <a:xfrm rot="19001926">
            <a:off x="8264568" y="1769047"/>
            <a:ext cx="2253114" cy="6520080"/>
          </a:xfrm>
          <a:custGeom>
            <a:avLst/>
            <a:gdLst>
              <a:gd name="connsiteX0" fmla="*/ 2253114 w 2253114"/>
              <a:gd name="connsiteY0" fmla="*/ 0 h 6573506"/>
              <a:gd name="connsiteX1" fmla="*/ 2253113 w 2253114"/>
              <a:gd name="connsiteY1" fmla="*/ 6202365 h 6573506"/>
              <a:gd name="connsiteX2" fmla="*/ 1903352 w 2253114"/>
              <a:gd name="connsiteY2" fmla="*/ 6573506 h 6573506"/>
              <a:gd name="connsiteX3" fmla="*/ 0 w 2253114"/>
              <a:gd name="connsiteY3" fmla="*/ 4779801 h 6573506"/>
              <a:gd name="connsiteX4" fmla="*/ 0 w 2253114"/>
              <a:gd name="connsiteY4" fmla="*/ 0 h 6573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573506">
                <a:moveTo>
                  <a:pt x="2253114" y="0"/>
                </a:moveTo>
                <a:lnTo>
                  <a:pt x="2253113" y="6202365"/>
                </a:lnTo>
                <a:lnTo>
                  <a:pt x="1903352" y="6573506"/>
                </a:lnTo>
                <a:lnTo>
                  <a:pt x="0" y="4779801"/>
                </a:lnTo>
                <a:lnTo>
                  <a:pt x="0" y="0"/>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4"/>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使用中文字体)"/>
                <a:ea typeface="微软雅黑" panose="020B0503020204020204" charset="-122"/>
                <a:cs typeface="+mj-cs"/>
                <a:sym typeface="+mn-ea"/>
              </a:defRPr>
            </a:lvl1pPr>
          </a:lstStyle>
          <a:p>
            <a:pPr lvl="0"/>
            <a:r>
              <a:rPr>
                <a:sym typeface="+mn-ea"/>
              </a:rPr>
              <a:t>单击此处编辑母版标题样式</a:t>
            </a:r>
          </a:p>
        </p:txBody>
      </p:sp>
      <p:sp>
        <p:nvSpPr>
          <p:cNvPr id="3" name="文本占位符 2"/>
          <p:cNvSpPr>
            <a:spLocks noGrp="1"/>
          </p:cNvSpPr>
          <p:nvPr>
            <p:ph type="body" idx="1" hasCustomPrompt="1"/>
            <p:custDataLst>
              <p:tags r:id="rId5"/>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使用中文字体)"/>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6"/>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7"/>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使用中文字体)"/>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8"/>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9"/>
            </p:custDataLst>
          </p:nvPr>
        </p:nvSpPr>
        <p:spPr/>
        <p:txBody>
          <a:bodyPr/>
          <a:lstStyle/>
          <a:p>
            <a:fld id="{760FBDFE-C587-4B4C-A407-44438C67B59E}" type="datetimeFigureOut">
              <a:rPr lang="zh-CN" altLang="en-US" smtClean="0"/>
              <a:t>2019/11/8</a:t>
            </a:fld>
            <a:endParaRPr lang="zh-CN" altLang="en-US"/>
          </a:p>
        </p:txBody>
      </p:sp>
      <p:sp>
        <p:nvSpPr>
          <p:cNvPr id="8" name="页脚占位符 7"/>
          <p:cNvSpPr>
            <a:spLocks noGrp="1"/>
          </p:cNvSpPr>
          <p:nvPr>
            <p:ph type="ftr" sz="quarter" idx="11"/>
            <p:custDataLst>
              <p:tags r:id="rId10"/>
            </p:custDataLst>
          </p:nvPr>
        </p:nvSpPr>
        <p:spPr/>
        <p:txBody>
          <a:bodyPr/>
          <a:lstStyle/>
          <a:p>
            <a:endParaRPr lang="zh-CN" altLang="en-US"/>
          </a:p>
        </p:txBody>
      </p:sp>
      <p:sp>
        <p:nvSpPr>
          <p:cNvPr id="9" name="灯片编号占位符 8"/>
          <p:cNvSpPr>
            <a:spLocks noGrp="1"/>
          </p:cNvSpPr>
          <p:nvPr>
            <p:ph type="sldNum" sz="quarter" idx="12"/>
            <p:custDataLst>
              <p:tags r:id="rId11"/>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9" name="等腰三角形 8"/>
          <p:cNvSpPr/>
          <p:nvPr>
            <p:custDataLst>
              <p:tags r:id="rId1"/>
            </p:custDataLst>
          </p:nvPr>
        </p:nvSpPr>
        <p:spPr>
          <a:xfrm flipV="1">
            <a:off x="1" y="-5"/>
            <a:ext cx="1808251" cy="51672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汉仪旗黑-85S" panose="00020600040101010101" pitchFamily="18" charset="-122"/>
                <a:ea typeface="微软雅黑" panose="020B0503020204020204" charset="-122"/>
                <a:cs typeface="+mj-cs"/>
                <a:sym typeface="+mn-ea"/>
              </a:defRPr>
            </a:lvl1pPr>
          </a:lstStyle>
          <a:p>
            <a:pPr lvl="0"/>
            <a:r>
              <a:rPr dirty="0">
                <a:sym typeface="+mn-ea"/>
              </a:rPr>
              <a:t>单击此处编辑母版标题样式</a:t>
            </a: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t>2019/11/8</a:t>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
        <p:nvSpPr>
          <p:cNvPr id="12" name="任意多边形: 形状 11"/>
          <p:cNvSpPr/>
          <p:nvPr>
            <p:custDataLst>
              <p:tags r:id="rId6"/>
            </p:custDataLst>
          </p:nvPr>
        </p:nvSpPr>
        <p:spPr>
          <a:xfrm rot="2685820" flipH="1">
            <a:off x="10132572" y="51866"/>
            <a:ext cx="2253114" cy="4784917"/>
          </a:xfrm>
          <a:custGeom>
            <a:avLst/>
            <a:gdLst>
              <a:gd name="connsiteX0" fmla="*/ 2185490 w 2253114"/>
              <a:gd name="connsiteY0" fmla="*/ 0 h 4784917"/>
              <a:gd name="connsiteX1" fmla="*/ 0 w 2253114"/>
              <a:gd name="connsiteY1" fmla="*/ 2203594 h 4784917"/>
              <a:gd name="connsiteX2" fmla="*/ 0 w 2253114"/>
              <a:gd name="connsiteY2" fmla="*/ 4784917 h 4784917"/>
              <a:gd name="connsiteX3" fmla="*/ 2253114 w 2253114"/>
              <a:gd name="connsiteY3" fmla="*/ 4784917 h 4784917"/>
              <a:gd name="connsiteX4" fmla="*/ 2253114 w 2253114"/>
              <a:gd name="connsiteY4" fmla="*/ 67441 h 4784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4784917">
                <a:moveTo>
                  <a:pt x="2185490" y="0"/>
                </a:moveTo>
                <a:lnTo>
                  <a:pt x="0" y="2203594"/>
                </a:lnTo>
                <a:lnTo>
                  <a:pt x="0" y="4784917"/>
                </a:lnTo>
                <a:lnTo>
                  <a:pt x="2253114" y="4784917"/>
                </a:lnTo>
                <a:lnTo>
                  <a:pt x="2253114" y="67441"/>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任意多边形: 形状 12"/>
          <p:cNvSpPr/>
          <p:nvPr>
            <p:custDataLst>
              <p:tags r:id="rId7"/>
            </p:custDataLst>
          </p:nvPr>
        </p:nvSpPr>
        <p:spPr>
          <a:xfrm rot="19001926">
            <a:off x="10016788" y="1963463"/>
            <a:ext cx="2253114" cy="4957418"/>
          </a:xfrm>
          <a:custGeom>
            <a:avLst/>
            <a:gdLst>
              <a:gd name="connsiteX0" fmla="*/ 2253114 w 2253114"/>
              <a:gd name="connsiteY0" fmla="*/ 0 h 4957418"/>
              <a:gd name="connsiteX1" fmla="*/ 2253114 w 2253114"/>
              <a:gd name="connsiteY1" fmla="*/ 2812310 h 4957418"/>
              <a:gd name="connsiteX2" fmla="*/ 231579 w 2253114"/>
              <a:gd name="connsiteY2" fmla="*/ 4957418 h 4957418"/>
              <a:gd name="connsiteX3" fmla="*/ 0 w 2253114"/>
              <a:gd name="connsiteY3" fmla="*/ 4740954 h 4957418"/>
              <a:gd name="connsiteX4" fmla="*/ 0 w 2253114"/>
              <a:gd name="connsiteY4" fmla="*/ 0 h 4957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4957418">
                <a:moveTo>
                  <a:pt x="2253114" y="0"/>
                </a:moveTo>
                <a:lnTo>
                  <a:pt x="2253114" y="2812310"/>
                </a:lnTo>
                <a:lnTo>
                  <a:pt x="231579" y="4957418"/>
                </a:lnTo>
                <a:lnTo>
                  <a:pt x="0" y="4740954"/>
                </a:lnTo>
                <a:lnTo>
                  <a:pt x="0" y="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等腰三角形 4"/>
          <p:cNvSpPr/>
          <p:nvPr>
            <p:custDataLst>
              <p:tags r:id="rId1"/>
            </p:custDataLst>
          </p:nvPr>
        </p:nvSpPr>
        <p:spPr>
          <a:xfrm flipV="1">
            <a:off x="0" y="-4"/>
            <a:ext cx="1288961" cy="58521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p:cNvSpPr/>
          <p:nvPr>
            <p:custDataLst>
              <p:tags r:id="rId2"/>
            </p:custDataLst>
          </p:nvPr>
        </p:nvSpPr>
        <p:spPr>
          <a:xfrm rot="2685820" flipH="1">
            <a:off x="10132572" y="51866"/>
            <a:ext cx="2253114" cy="4784917"/>
          </a:xfrm>
          <a:custGeom>
            <a:avLst/>
            <a:gdLst>
              <a:gd name="connsiteX0" fmla="*/ 2185490 w 2253114"/>
              <a:gd name="connsiteY0" fmla="*/ 0 h 4784917"/>
              <a:gd name="connsiteX1" fmla="*/ 0 w 2253114"/>
              <a:gd name="connsiteY1" fmla="*/ 2203594 h 4784917"/>
              <a:gd name="connsiteX2" fmla="*/ 0 w 2253114"/>
              <a:gd name="connsiteY2" fmla="*/ 4784917 h 4784917"/>
              <a:gd name="connsiteX3" fmla="*/ 2253114 w 2253114"/>
              <a:gd name="connsiteY3" fmla="*/ 4784917 h 4784917"/>
              <a:gd name="connsiteX4" fmla="*/ 2253114 w 2253114"/>
              <a:gd name="connsiteY4" fmla="*/ 67441 h 4784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4784917">
                <a:moveTo>
                  <a:pt x="2185490" y="0"/>
                </a:moveTo>
                <a:lnTo>
                  <a:pt x="0" y="2203594"/>
                </a:lnTo>
                <a:lnTo>
                  <a:pt x="0" y="4784917"/>
                </a:lnTo>
                <a:lnTo>
                  <a:pt x="2253114" y="4784917"/>
                </a:lnTo>
                <a:lnTo>
                  <a:pt x="2253114" y="67441"/>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6"/>
          <p:cNvSpPr/>
          <p:nvPr>
            <p:custDataLst>
              <p:tags r:id="rId3"/>
            </p:custDataLst>
          </p:nvPr>
        </p:nvSpPr>
        <p:spPr>
          <a:xfrm rot="19001926">
            <a:off x="10016788" y="1963463"/>
            <a:ext cx="2253114" cy="4957418"/>
          </a:xfrm>
          <a:custGeom>
            <a:avLst/>
            <a:gdLst>
              <a:gd name="connsiteX0" fmla="*/ 2253114 w 2253114"/>
              <a:gd name="connsiteY0" fmla="*/ 0 h 4957418"/>
              <a:gd name="connsiteX1" fmla="*/ 2253114 w 2253114"/>
              <a:gd name="connsiteY1" fmla="*/ 2812310 h 4957418"/>
              <a:gd name="connsiteX2" fmla="*/ 231579 w 2253114"/>
              <a:gd name="connsiteY2" fmla="*/ 4957418 h 4957418"/>
              <a:gd name="connsiteX3" fmla="*/ 0 w 2253114"/>
              <a:gd name="connsiteY3" fmla="*/ 4740954 h 4957418"/>
              <a:gd name="connsiteX4" fmla="*/ 0 w 2253114"/>
              <a:gd name="connsiteY4" fmla="*/ 0 h 4957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4957418">
                <a:moveTo>
                  <a:pt x="2253114" y="0"/>
                </a:moveTo>
                <a:lnTo>
                  <a:pt x="2253114" y="2812310"/>
                </a:lnTo>
                <a:lnTo>
                  <a:pt x="231579" y="4957418"/>
                </a:lnTo>
                <a:lnTo>
                  <a:pt x="0" y="4740954"/>
                </a:lnTo>
                <a:lnTo>
                  <a:pt x="0" y="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日期占位符 1"/>
          <p:cNvSpPr>
            <a:spLocks noGrp="1"/>
          </p:cNvSpPr>
          <p:nvPr>
            <p:ph type="dt" sz="half" idx="10"/>
            <p:custDataLst>
              <p:tags r:id="rId4"/>
            </p:custDataLst>
          </p:nvPr>
        </p:nvSpPr>
        <p:spPr/>
        <p:txBody>
          <a:bodyPr/>
          <a:lstStyle/>
          <a:p>
            <a:fld id="{760FBDFE-C587-4B4C-A407-44438C67B59E}" type="datetimeFigureOut">
              <a:rPr lang="zh-CN" altLang="en-US" smtClean="0"/>
              <a:t>2019/11/8</a:t>
            </a:fld>
            <a:endParaRPr lang="zh-CN" altLang="en-US"/>
          </a:p>
        </p:txBody>
      </p:sp>
      <p:sp>
        <p:nvSpPr>
          <p:cNvPr id="3" name="页脚占位符 2"/>
          <p:cNvSpPr>
            <a:spLocks noGrp="1"/>
          </p:cNvSpPr>
          <p:nvPr>
            <p:ph type="ftr" sz="quarter" idx="11"/>
            <p:custDataLst>
              <p:tags r:id="rId5"/>
            </p:custDataLst>
          </p:nvPr>
        </p:nvSpPr>
        <p:spPr/>
        <p:txBody>
          <a:bodyPr/>
          <a:lstStyle/>
          <a:p>
            <a:endParaRPr lang="zh-CN" altLang="en-US"/>
          </a:p>
        </p:txBody>
      </p:sp>
      <p:sp>
        <p:nvSpPr>
          <p:cNvPr id="4" name="灯片编号占位符 3"/>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14" name="等腰三角形 13"/>
          <p:cNvSpPr/>
          <p:nvPr>
            <p:custDataLst>
              <p:tags r:id="rId1"/>
            </p:custDataLst>
          </p:nvPr>
        </p:nvSpPr>
        <p:spPr>
          <a:xfrm flipV="1">
            <a:off x="1" y="-5"/>
            <a:ext cx="1808251" cy="51672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custDataLst>
              <p:tags r:id="rId2"/>
            </p:custDataLst>
          </p:nvPr>
        </p:nvSpPr>
        <p:spPr>
          <a:xfrm rot="2685820" flipH="1">
            <a:off x="8409492" y="-1328496"/>
            <a:ext cx="2253114" cy="6404316"/>
          </a:xfrm>
          <a:custGeom>
            <a:avLst/>
            <a:gdLst>
              <a:gd name="connsiteX0" fmla="*/ 561722 w 2253114"/>
              <a:gd name="connsiteY0" fmla="*/ 0 h 6404316"/>
              <a:gd name="connsiteX1" fmla="*/ 0 w 2253114"/>
              <a:gd name="connsiteY1" fmla="*/ 566375 h 6404316"/>
              <a:gd name="connsiteX2" fmla="*/ 0 w 2253114"/>
              <a:gd name="connsiteY2" fmla="*/ 6404316 h 6404316"/>
              <a:gd name="connsiteX3" fmla="*/ 2253114 w 2253114"/>
              <a:gd name="connsiteY3" fmla="*/ 6404316 h 6404316"/>
              <a:gd name="connsiteX4" fmla="*/ 2253114 w 2253114"/>
              <a:gd name="connsiteY4" fmla="*/ 1686840 h 640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404316">
                <a:moveTo>
                  <a:pt x="561722" y="0"/>
                </a:moveTo>
                <a:lnTo>
                  <a:pt x="0" y="566375"/>
                </a:lnTo>
                <a:lnTo>
                  <a:pt x="0" y="6404316"/>
                </a:lnTo>
                <a:lnTo>
                  <a:pt x="2253114" y="6404316"/>
                </a:lnTo>
                <a:lnTo>
                  <a:pt x="2253114" y="1686840"/>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p:cNvSpPr/>
          <p:nvPr>
            <p:custDataLst>
              <p:tags r:id="rId3"/>
            </p:custDataLst>
          </p:nvPr>
        </p:nvSpPr>
        <p:spPr>
          <a:xfrm rot="19001926">
            <a:off x="8264568" y="1769047"/>
            <a:ext cx="2253114" cy="6520080"/>
          </a:xfrm>
          <a:custGeom>
            <a:avLst/>
            <a:gdLst>
              <a:gd name="connsiteX0" fmla="*/ 2253114 w 2253114"/>
              <a:gd name="connsiteY0" fmla="*/ 0 h 6573506"/>
              <a:gd name="connsiteX1" fmla="*/ 2253113 w 2253114"/>
              <a:gd name="connsiteY1" fmla="*/ 6202365 h 6573506"/>
              <a:gd name="connsiteX2" fmla="*/ 1903352 w 2253114"/>
              <a:gd name="connsiteY2" fmla="*/ 6573506 h 6573506"/>
              <a:gd name="connsiteX3" fmla="*/ 0 w 2253114"/>
              <a:gd name="connsiteY3" fmla="*/ 4779801 h 6573506"/>
              <a:gd name="connsiteX4" fmla="*/ 0 w 2253114"/>
              <a:gd name="connsiteY4" fmla="*/ 0 h 6573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573506">
                <a:moveTo>
                  <a:pt x="2253114" y="0"/>
                </a:moveTo>
                <a:lnTo>
                  <a:pt x="2253113" y="6202365"/>
                </a:lnTo>
                <a:lnTo>
                  <a:pt x="1903352" y="6573506"/>
                </a:lnTo>
                <a:lnTo>
                  <a:pt x="0" y="4779801"/>
                </a:lnTo>
                <a:lnTo>
                  <a:pt x="0" y="0"/>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4"/>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使用中文字体)"/>
                <a:ea typeface="微软雅黑" panose="020B0503020204020204" charset="-122"/>
                <a:cs typeface="+mj-cs"/>
                <a:sym typeface="+mn-ea"/>
              </a:defRPr>
            </a:lvl1pPr>
          </a:lstStyle>
          <a:p>
            <a:pPr lvl="0"/>
            <a:r>
              <a:rPr>
                <a:sym typeface="+mn-ea"/>
              </a:rPr>
              <a:t>单击此处编辑母版标题样式</a:t>
            </a:r>
          </a:p>
        </p:txBody>
      </p:sp>
      <p:sp>
        <p:nvSpPr>
          <p:cNvPr id="3" name="图片占位符 2"/>
          <p:cNvSpPr>
            <a:spLocks noGrp="1"/>
          </p:cNvSpPr>
          <p:nvPr>
            <p:ph type="pic" idx="1"/>
            <p:custDataLst>
              <p:tags r:id="rId5"/>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6"/>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使用中文字体)"/>
                <a:ea typeface="微软雅黑" panose="020B0503020204020204" charset="-122"/>
                <a:cs typeface="+mn-cs"/>
                <a:sym typeface="+mn-ea"/>
              </a:defRPr>
            </a:lvl1pPr>
          </a:lstStyle>
          <a:p>
            <a:pPr lvl="0"/>
            <a:r>
              <a:rPr>
                <a:sym typeface="+mn-ea"/>
              </a:rPr>
              <a:t>单击此处编辑母版文本样式</a:t>
            </a:r>
          </a:p>
        </p:txBody>
      </p:sp>
      <p:sp>
        <p:nvSpPr>
          <p:cNvPr id="8" name="日期占位符 7"/>
          <p:cNvSpPr>
            <a:spLocks noGrp="1"/>
          </p:cNvSpPr>
          <p:nvPr>
            <p:ph type="dt" sz="half" idx="10"/>
            <p:custDataLst>
              <p:tags r:id="rId7"/>
            </p:custDataLst>
          </p:nvPr>
        </p:nvSpPr>
        <p:spPr/>
        <p:txBody>
          <a:bodyPr/>
          <a:lstStyle/>
          <a:p>
            <a:fld id="{760FBDFE-C587-4B4C-A407-44438C67B59E}" type="datetimeFigureOut">
              <a:rPr lang="zh-CN" altLang="en-US" smtClean="0"/>
              <a:t>2019/11/8</a:t>
            </a:fld>
            <a:endParaRPr lang="zh-CN" altLang="en-US"/>
          </a:p>
        </p:txBody>
      </p:sp>
      <p:sp>
        <p:nvSpPr>
          <p:cNvPr id="9" name="页脚占位符 8"/>
          <p:cNvSpPr>
            <a:spLocks noGrp="1"/>
          </p:cNvSpPr>
          <p:nvPr>
            <p:ph type="ftr" sz="quarter" idx="11"/>
            <p:custDataLst>
              <p:tags r:id="rId8"/>
            </p:custDataLst>
          </p:nvPr>
        </p:nvSpPr>
        <p:spPr/>
        <p:txBody>
          <a:bodyPr/>
          <a:lstStyle/>
          <a:p>
            <a:endParaRPr lang="zh-CN" altLang="en-US" dirty="0"/>
          </a:p>
        </p:txBody>
      </p:sp>
      <p:sp>
        <p:nvSpPr>
          <p:cNvPr id="10" name="灯片编号占位符 9"/>
          <p:cNvSpPr>
            <a:spLocks noGrp="1"/>
          </p:cNvSpPr>
          <p:nvPr>
            <p:ph type="sldNum" sz="quarter" idx="12"/>
            <p:custDataLst>
              <p:tags r:id="rId9"/>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11" name="任意多边形: 形状 10"/>
          <p:cNvSpPr/>
          <p:nvPr>
            <p:custDataLst>
              <p:tags r:id="rId1"/>
            </p:custDataLst>
          </p:nvPr>
        </p:nvSpPr>
        <p:spPr>
          <a:xfrm rot="18914180">
            <a:off x="1525789" y="-1328496"/>
            <a:ext cx="2253114" cy="6404316"/>
          </a:xfrm>
          <a:custGeom>
            <a:avLst/>
            <a:gdLst>
              <a:gd name="connsiteX0" fmla="*/ 561722 w 2253114"/>
              <a:gd name="connsiteY0" fmla="*/ 0 h 6404316"/>
              <a:gd name="connsiteX1" fmla="*/ 0 w 2253114"/>
              <a:gd name="connsiteY1" fmla="*/ 566375 h 6404316"/>
              <a:gd name="connsiteX2" fmla="*/ 0 w 2253114"/>
              <a:gd name="connsiteY2" fmla="*/ 6404316 h 6404316"/>
              <a:gd name="connsiteX3" fmla="*/ 2253114 w 2253114"/>
              <a:gd name="connsiteY3" fmla="*/ 6404316 h 6404316"/>
              <a:gd name="connsiteX4" fmla="*/ 2253114 w 2253114"/>
              <a:gd name="connsiteY4" fmla="*/ 1686840 h 640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404316">
                <a:moveTo>
                  <a:pt x="561722" y="0"/>
                </a:moveTo>
                <a:lnTo>
                  <a:pt x="0" y="566375"/>
                </a:lnTo>
                <a:lnTo>
                  <a:pt x="0" y="6404316"/>
                </a:lnTo>
                <a:lnTo>
                  <a:pt x="2253114" y="6404316"/>
                </a:lnTo>
                <a:lnTo>
                  <a:pt x="2253114" y="1686840"/>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p:custDataLst>
              <p:tags r:id="rId2"/>
            </p:custDataLst>
          </p:nvPr>
        </p:nvSpPr>
        <p:spPr>
          <a:xfrm rot="2598074" flipH="1">
            <a:off x="1678815" y="1758773"/>
            <a:ext cx="2253114" cy="6520080"/>
          </a:xfrm>
          <a:custGeom>
            <a:avLst/>
            <a:gdLst>
              <a:gd name="connsiteX0" fmla="*/ 2253114 w 2253114"/>
              <a:gd name="connsiteY0" fmla="*/ 0 h 6573506"/>
              <a:gd name="connsiteX1" fmla="*/ 2253113 w 2253114"/>
              <a:gd name="connsiteY1" fmla="*/ 6202365 h 6573506"/>
              <a:gd name="connsiteX2" fmla="*/ 1903352 w 2253114"/>
              <a:gd name="connsiteY2" fmla="*/ 6573506 h 6573506"/>
              <a:gd name="connsiteX3" fmla="*/ 0 w 2253114"/>
              <a:gd name="connsiteY3" fmla="*/ 4779801 h 6573506"/>
              <a:gd name="connsiteX4" fmla="*/ 0 w 2253114"/>
              <a:gd name="connsiteY4" fmla="*/ 0 h 6573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3114" h="6573506">
                <a:moveTo>
                  <a:pt x="2253114" y="0"/>
                </a:moveTo>
                <a:lnTo>
                  <a:pt x="2253113" y="6202365"/>
                </a:lnTo>
                <a:lnTo>
                  <a:pt x="1903352" y="6573506"/>
                </a:lnTo>
                <a:lnTo>
                  <a:pt x="0" y="4779801"/>
                </a:lnTo>
                <a:lnTo>
                  <a:pt x="0" y="0"/>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custDataLst>
              <p:tags r:id="rId3"/>
            </p:custDataLst>
          </p:nvPr>
        </p:nvSpPr>
        <p:spPr>
          <a:xfrm flipH="1" flipV="1">
            <a:off x="9883738" y="-1"/>
            <a:ext cx="2308261" cy="83220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竖排标题 1"/>
          <p:cNvSpPr>
            <a:spLocks noGrp="1"/>
          </p:cNvSpPr>
          <p:nvPr>
            <p:ph type="title" orient="vert"/>
            <p:custDataLst>
              <p:tags r:id="rId4"/>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使用中文字体)"/>
                <a:ea typeface="微软雅黑" panose="020B0503020204020204" charset="-122"/>
                <a:cs typeface="+mj-cs"/>
                <a:sym typeface="+mn-ea"/>
              </a:defRPr>
            </a:lvl1pPr>
          </a:lstStyle>
          <a:p>
            <a:pPr lvl="0"/>
            <a:r>
              <a:rPr dirty="0">
                <a:sym typeface="+mn-ea"/>
              </a:rPr>
              <a:t>单击此处编辑母版标题样式</a:t>
            </a:r>
          </a:p>
        </p:txBody>
      </p:sp>
      <p:sp>
        <p:nvSpPr>
          <p:cNvPr id="3" name="竖排文字占位符 2"/>
          <p:cNvSpPr>
            <a:spLocks noGrp="1"/>
          </p:cNvSpPr>
          <p:nvPr>
            <p:ph type="body" orient="vert" idx="1"/>
            <p:custDataLst>
              <p:tags r:id="rId5"/>
            </p:custDataLst>
          </p:nvPr>
        </p:nvSpPr>
        <p:spPr>
          <a:xfrm>
            <a:off x="669925" y="952500"/>
            <a:ext cx="9828101" cy="5388907"/>
          </a:xfrm>
        </p:spPr>
        <p:txBody>
          <a:bodyPr vert="eaVert"/>
          <a:lstStyle>
            <a:lvl1pPr indent="0" eaLnBrk="1" fontAlgn="auto" latinLnBrk="0" hangingPunct="1">
              <a:defRPr baseline="0">
                <a:solidFill>
                  <a:schemeClr val="tx1">
                    <a:lumMod val="85000"/>
                    <a:lumOff val="15000"/>
                  </a:schemeClr>
                </a:solidFill>
                <a:latin typeface="(使用中文字体)"/>
                <a:ea typeface="微软雅黑" panose="020B0503020204020204" charset="-122"/>
              </a:defRPr>
            </a:lvl1pPr>
            <a:lvl2pPr indent="0" eaLnBrk="1" fontAlgn="auto" latinLnBrk="0" hangingPunct="1">
              <a:defRPr baseline="0">
                <a:solidFill>
                  <a:schemeClr val="tx1">
                    <a:lumMod val="85000"/>
                    <a:lumOff val="15000"/>
                  </a:schemeClr>
                </a:solidFill>
                <a:latin typeface="(使用中文字体)"/>
                <a:ea typeface="微软雅黑" panose="020B0503020204020204" charset="-122"/>
              </a:defRPr>
            </a:lvl2pPr>
            <a:lvl3pPr indent="0" eaLnBrk="1" fontAlgn="auto" latinLnBrk="0" hangingPunct="1">
              <a:defRPr baseline="0">
                <a:solidFill>
                  <a:schemeClr val="tx1">
                    <a:lumMod val="85000"/>
                    <a:lumOff val="15000"/>
                  </a:schemeClr>
                </a:solidFill>
                <a:latin typeface="(使用中文字体)"/>
                <a:ea typeface="微软雅黑" panose="020B0503020204020204" charset="-122"/>
              </a:defRPr>
            </a:lvl3pPr>
            <a:lvl4pPr indent="0" eaLnBrk="1" fontAlgn="auto" latinLnBrk="0" hangingPunct="1">
              <a:defRPr baseline="0">
                <a:solidFill>
                  <a:schemeClr val="tx1">
                    <a:lumMod val="85000"/>
                    <a:lumOff val="15000"/>
                  </a:schemeClr>
                </a:solidFill>
                <a:latin typeface="(使用中文字体)"/>
                <a:ea typeface="微软雅黑" panose="020B0503020204020204" charset="-122"/>
              </a:defRPr>
            </a:lvl4pPr>
            <a:lvl5pPr indent="0" eaLnBrk="1" fontAlgn="auto" latinLnBrk="0" hangingPunct="1">
              <a:defRPr baseline="0">
                <a:solidFill>
                  <a:schemeClr val="tx1">
                    <a:lumMod val="85000"/>
                    <a:lumOff val="15000"/>
                  </a:schemeClr>
                </a:solidFill>
                <a:latin typeface="(使用中文字体)"/>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t>2019/11/8</a:t>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6.xml"/><Relationship Id="rId3" Type="http://schemas.openxmlformats.org/officeDocument/2006/relationships/slideLayout" Target="../slideLayouts/slideLayout3.xml"/><Relationship Id="rId21" Type="http://schemas.openxmlformats.org/officeDocument/2006/relationships/tags" Target="../tags/tag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1"/>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p>
        </p:txBody>
      </p:sp>
      <p:sp>
        <p:nvSpPr>
          <p:cNvPr id="3" name="文本占位符 2"/>
          <p:cNvSpPr>
            <a:spLocks noGrp="1"/>
          </p:cNvSpPr>
          <p:nvPr>
            <p:ph type="body" idx="1"/>
            <p:custDataLst>
              <p:tags r:id="rId22"/>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23"/>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2019/11/8</a:t>
            </a:fld>
            <a:endParaRPr lang="zh-CN" altLang="en-US"/>
          </a:p>
        </p:txBody>
      </p:sp>
      <p:sp>
        <p:nvSpPr>
          <p:cNvPr id="5" name="页脚占位符 4"/>
          <p:cNvSpPr>
            <a:spLocks noGrp="1"/>
          </p:cNvSpPr>
          <p:nvPr>
            <p:ph type="ftr" sz="quarter" idx="3"/>
            <p:custDataLst>
              <p:tags r:id="rId24"/>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5"/>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dirty="0"/>
          </a:p>
        </p:txBody>
      </p:sp>
      <p:sp>
        <p:nvSpPr>
          <p:cNvPr id="7" name="KSO_TEMPLATE" hidden="1"/>
          <p:cNvSpPr/>
          <p:nvPr>
            <p:custDataLst>
              <p:tags r:id="rId2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lumMod val="85000"/>
              <a:lumOff val="15000"/>
            </a:schemeClr>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173.xml"/><Relationship Id="rId2" Type="http://schemas.openxmlformats.org/officeDocument/2006/relationships/tags" Target="../tags/tag172.xml"/><Relationship Id="rId1" Type="http://schemas.openxmlformats.org/officeDocument/2006/relationships/tags" Target="../tags/tag171.xml"/><Relationship Id="rId5" Type="http://schemas.openxmlformats.org/officeDocument/2006/relationships/slideLayout" Target="../slideLayouts/slideLayout1.xml"/><Relationship Id="rId4" Type="http://schemas.openxmlformats.org/officeDocument/2006/relationships/tags" Target="../tags/tag174.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20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20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206.xml"/><Relationship Id="rId1" Type="http://schemas.openxmlformats.org/officeDocument/2006/relationships/tags" Target="../tags/tag205.xml"/><Relationship Id="rId5" Type="http://schemas.openxmlformats.org/officeDocument/2006/relationships/image" Target="../media/image10.GIF"/><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tags" Target="../tags/tag209.xml"/><Relationship Id="rId2" Type="http://schemas.openxmlformats.org/officeDocument/2006/relationships/tags" Target="../tags/tag208.xml"/><Relationship Id="rId1" Type="http://schemas.openxmlformats.org/officeDocument/2006/relationships/tags" Target="../tags/tag207.xml"/><Relationship Id="rId5" Type="http://schemas.openxmlformats.org/officeDocument/2006/relationships/slideLayout" Target="../slideLayouts/slideLayout3.xml"/><Relationship Id="rId4" Type="http://schemas.openxmlformats.org/officeDocument/2006/relationships/tags" Target="../tags/tag210.xml"/></Relationships>
</file>

<file path=ppt/slides/_rels/slide14.xml.rels><?xml version="1.0" encoding="UTF-8" standalone="yes"?>
<Relationships xmlns="http://schemas.openxmlformats.org/package/2006/relationships"><Relationship Id="rId3" Type="http://schemas.openxmlformats.org/officeDocument/2006/relationships/tags" Target="../tags/tag213.xml"/><Relationship Id="rId2" Type="http://schemas.openxmlformats.org/officeDocument/2006/relationships/tags" Target="../tags/tag212.xml"/><Relationship Id="rId1" Type="http://schemas.openxmlformats.org/officeDocument/2006/relationships/tags" Target="../tags/tag211.xml"/><Relationship Id="rId5" Type="http://schemas.openxmlformats.org/officeDocument/2006/relationships/image" Target="../media/image11.jpeg"/><Relationship Id="rId4"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15.xml"/><Relationship Id="rId1" Type="http://schemas.openxmlformats.org/officeDocument/2006/relationships/tags" Target="../tags/tag214.xml"/><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17.xml"/><Relationship Id="rId1" Type="http://schemas.openxmlformats.org/officeDocument/2006/relationships/tags" Target="../tags/tag216.xml"/><Relationship Id="rId5" Type="http://schemas.openxmlformats.org/officeDocument/2006/relationships/image" Target="../media/image13.png"/><Relationship Id="rId4"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219.xml"/><Relationship Id="rId1" Type="http://schemas.openxmlformats.org/officeDocument/2006/relationships/tags" Target="../tags/tag218.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hyperlink" Target="https://drive.google.com/open?id=1mYxMA_H4E-R8GDkPylzV7679DTzui_f3" TargetMode="External"/><Relationship Id="rId2" Type="http://schemas.openxmlformats.org/officeDocument/2006/relationships/hyperlink" Target="https://drive.google.com/open?id=1sV92qsVkz1qXwvYOoxd3yZIVKXfj3gba" TargetMode="Externa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8" Type="http://schemas.openxmlformats.org/officeDocument/2006/relationships/tags" Target="../tags/tag182.xml"/><Relationship Id="rId13" Type="http://schemas.openxmlformats.org/officeDocument/2006/relationships/slideLayout" Target="../slideLayouts/slideLayout6.xml"/><Relationship Id="rId3" Type="http://schemas.openxmlformats.org/officeDocument/2006/relationships/tags" Target="../tags/tag177.xml"/><Relationship Id="rId7" Type="http://schemas.openxmlformats.org/officeDocument/2006/relationships/tags" Target="../tags/tag181.xml"/><Relationship Id="rId12" Type="http://schemas.openxmlformats.org/officeDocument/2006/relationships/tags" Target="../tags/tag186.xml"/><Relationship Id="rId2" Type="http://schemas.openxmlformats.org/officeDocument/2006/relationships/tags" Target="../tags/tag176.xml"/><Relationship Id="rId1" Type="http://schemas.openxmlformats.org/officeDocument/2006/relationships/tags" Target="../tags/tag175.xml"/><Relationship Id="rId6" Type="http://schemas.openxmlformats.org/officeDocument/2006/relationships/tags" Target="../tags/tag180.xml"/><Relationship Id="rId11" Type="http://schemas.openxmlformats.org/officeDocument/2006/relationships/tags" Target="../tags/tag185.xml"/><Relationship Id="rId5" Type="http://schemas.openxmlformats.org/officeDocument/2006/relationships/tags" Target="../tags/tag179.xml"/><Relationship Id="rId10" Type="http://schemas.openxmlformats.org/officeDocument/2006/relationships/tags" Target="../tags/tag184.xml"/><Relationship Id="rId4" Type="http://schemas.openxmlformats.org/officeDocument/2006/relationships/tags" Target="../tags/tag178.xml"/><Relationship Id="rId9" Type="http://schemas.openxmlformats.org/officeDocument/2006/relationships/tags" Target="../tags/tag183.xml"/><Relationship Id="rId1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hyperlink" Target="https://www.cityscapes-dataset.com/anonymous-results/?id=5929dc821f480d298646572d5a5c1ab0206b94347a720d3d0e0efefa5b3c5026" TargetMode="External"/><Relationship Id="rId7"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hyperlink" Target="https://www.cityscapes-dataset.com/anonymous-results/?id=592db8db303bf97dc251419c7fa0d88846ca322d539c30228fc341ca6789c524" TargetMode="External"/><Relationship Id="rId5" Type="http://schemas.openxmlformats.org/officeDocument/2006/relationships/hyperlink" Target="https://www.cityscapes-dataset.com/anonymous-results/?id=860a48272386915f3f950916bde8fc3fabc4161985850b97942c1fd94eaa96bd" TargetMode="External"/><Relationship Id="rId4" Type="http://schemas.openxmlformats.org/officeDocument/2006/relationships/hyperlink" Target="https://www.cityscapes-dataset.com/anonymous-results/?id=7c9d053cff143a4293fec6edea4fb7eb8c0cbe98d3e0dc62e2b1a89949bc4307" TargetMode="Externa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221.xml"/><Relationship Id="rId1" Type="http://schemas.openxmlformats.org/officeDocument/2006/relationships/tags" Target="../tags/tag220.xml"/></Relationships>
</file>

<file path=ppt/slides/_rels/slide3.xml.rels><?xml version="1.0" encoding="UTF-8" standalone="yes"?>
<Relationships xmlns="http://schemas.openxmlformats.org/package/2006/relationships"><Relationship Id="rId3" Type="http://schemas.openxmlformats.org/officeDocument/2006/relationships/tags" Target="../tags/tag189.xml"/><Relationship Id="rId2" Type="http://schemas.openxmlformats.org/officeDocument/2006/relationships/tags" Target="../tags/tag188.xml"/><Relationship Id="rId1" Type="http://schemas.openxmlformats.org/officeDocument/2006/relationships/tags" Target="../tags/tag187.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tags" Target="../tags/tag192.xml"/><Relationship Id="rId7" Type="http://schemas.openxmlformats.org/officeDocument/2006/relationships/image" Target="../media/image4.png"/><Relationship Id="rId2" Type="http://schemas.openxmlformats.org/officeDocument/2006/relationships/tags" Target="../tags/tag191.xml"/><Relationship Id="rId1" Type="http://schemas.openxmlformats.org/officeDocument/2006/relationships/tags" Target="../tags/tag190.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tags" Target="../tags/tag195.xml"/><Relationship Id="rId2" Type="http://schemas.openxmlformats.org/officeDocument/2006/relationships/tags" Target="../tags/tag194.xml"/><Relationship Id="rId1" Type="http://schemas.openxmlformats.org/officeDocument/2006/relationships/tags" Target="../tags/tag193.xml"/><Relationship Id="rId5" Type="http://schemas.openxmlformats.org/officeDocument/2006/relationships/slideLayout" Target="../slideLayouts/slideLayout3.xml"/><Relationship Id="rId4" Type="http://schemas.openxmlformats.org/officeDocument/2006/relationships/tags" Target="../tags/tag19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197.xml"/><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198.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tags" Target="../tags/tag201.xml"/><Relationship Id="rId2" Type="http://schemas.openxmlformats.org/officeDocument/2006/relationships/tags" Target="../tags/tag200.xml"/><Relationship Id="rId1" Type="http://schemas.openxmlformats.org/officeDocument/2006/relationships/tags" Target="../tags/tag199.xml"/><Relationship Id="rId5" Type="http://schemas.openxmlformats.org/officeDocument/2006/relationships/notesSlide" Target="../notesSlides/notesSlide6.xml"/><Relationship Id="rId4"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20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副标题 4"/>
          <p:cNvSpPr>
            <a:spLocks noGrp="1"/>
          </p:cNvSpPr>
          <p:nvPr>
            <p:ph type="subTitle" idx="1"/>
            <p:custDataLst>
              <p:tags r:id="rId2"/>
            </p:custDataLst>
          </p:nvPr>
        </p:nvSpPr>
        <p:spPr>
          <a:xfrm>
            <a:off x="716915" y="3264535"/>
            <a:ext cx="10845800" cy="1198245"/>
          </a:xfrm>
        </p:spPr>
        <p:txBody>
          <a:bodyPr>
            <a:normAutofit fontScale="80000" lnSpcReduction="10000"/>
          </a:bodyPr>
          <a:lstStyle/>
          <a:p>
            <a:r>
              <a:rPr lang="zh-CN" altLang="en-US" sz="2800" dirty="0">
                <a:solidFill>
                  <a:schemeClr val="bg2">
                    <a:lumMod val="50000"/>
                  </a:schemeClr>
                </a:solidFill>
                <a:latin typeface="Times New Roman" panose="02020603050405020304" charset="0"/>
                <a:cs typeface="Times New Roman" panose="02020603050405020304" charset="0"/>
                <a:sym typeface="+mn-ea"/>
              </a:rPr>
              <a:t>Deep High-Resolution Representation Learning </a:t>
            </a:r>
          </a:p>
          <a:p>
            <a:r>
              <a:rPr lang="zh-CN" altLang="en-US" sz="2800" dirty="0">
                <a:solidFill>
                  <a:schemeClr val="bg2">
                    <a:lumMod val="50000"/>
                  </a:schemeClr>
                </a:solidFill>
                <a:latin typeface="Times New Roman" panose="02020603050405020304" charset="0"/>
                <a:cs typeface="Times New Roman" panose="02020603050405020304" charset="0"/>
                <a:sym typeface="+mn-ea"/>
              </a:rPr>
              <a:t>                                                                       for Human Pose Estimation</a:t>
            </a:r>
            <a:endParaRPr lang="zh-CN" altLang="en-US" sz="2800" dirty="0">
              <a:solidFill>
                <a:schemeClr val="bg2">
                  <a:lumMod val="50000"/>
                </a:schemeClr>
              </a:solidFill>
              <a:latin typeface="Times New Roman" panose="02020603050405020304" charset="0"/>
              <a:cs typeface="Times New Roman" panose="02020603050405020304" charset="0"/>
            </a:endParaRPr>
          </a:p>
        </p:txBody>
      </p:sp>
      <p:sp>
        <p:nvSpPr>
          <p:cNvPr id="4" name="标题 3"/>
          <p:cNvSpPr>
            <a:spLocks noGrp="1"/>
          </p:cNvSpPr>
          <p:nvPr>
            <p:ph type="ctrTitle"/>
            <p:custDataLst>
              <p:tags r:id="rId3"/>
            </p:custDataLst>
          </p:nvPr>
        </p:nvSpPr>
        <p:spPr>
          <a:xfrm>
            <a:off x="170815" y="1425575"/>
            <a:ext cx="5964555" cy="1391285"/>
          </a:xfrm>
        </p:spPr>
        <p:txBody>
          <a:bodyPr>
            <a:normAutofit fontScale="90000"/>
          </a:bodyPr>
          <a:lstStyle/>
          <a:p>
            <a:pPr algn="ctr"/>
            <a:r>
              <a:rPr lang="zh-CN" altLang="en-US" dirty="0">
                <a:latin typeface="微软雅黑" panose="020B0503020204020204" charset="-122"/>
                <a:ea typeface="微软雅黑" panose="020B0503020204020204" charset="-122"/>
              </a:rPr>
              <a:t>深度学习人体姿态估计</a:t>
            </a:r>
          </a:p>
        </p:txBody>
      </p:sp>
      <p:sp>
        <p:nvSpPr>
          <p:cNvPr id="6" name="文本占位符 5"/>
          <p:cNvSpPr>
            <a:spLocks noGrp="1"/>
          </p:cNvSpPr>
          <p:nvPr>
            <p:ph type="body" sz="quarter" idx="12"/>
            <p:custDataLst>
              <p:tags r:id="rId4"/>
            </p:custDataLst>
          </p:nvPr>
        </p:nvSpPr>
        <p:spPr>
          <a:xfrm>
            <a:off x="716914" y="4641251"/>
            <a:ext cx="4077027" cy="614330"/>
          </a:xfrm>
        </p:spPr>
        <p:txBody>
          <a:bodyPr>
            <a:normAutofit/>
          </a:bodyPr>
          <a:lstStyle/>
          <a:p>
            <a:r>
              <a:rPr lang="zh-CN" altLang="en-US" dirty="0"/>
              <a:t>汇报人：訾柏嘉（</a:t>
            </a:r>
            <a:r>
              <a:rPr lang="en-US" altLang="zh-CN" dirty="0"/>
              <a:t>19210240030</a:t>
            </a:r>
            <a:r>
              <a:rPr lang="zh-CN" altLang="en-US" dirty="0"/>
              <a:t>）</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473200" y="248920"/>
            <a:ext cx="6480810" cy="840740"/>
            <a:chOff x="2342" y="297"/>
            <a:chExt cx="10206" cy="1587"/>
          </a:xfrm>
        </p:grpSpPr>
        <p:sp>
          <p:nvSpPr>
            <p:cNvPr id="2" name="剪去对角的矩形 1"/>
            <p:cNvSpPr/>
            <p:nvPr/>
          </p:nvSpPr>
          <p:spPr>
            <a:xfrm>
              <a:off x="2342" y="297"/>
              <a:ext cx="10206" cy="1587"/>
            </a:xfrm>
            <a:prstGeom prst="snip2Diag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683" y="610"/>
              <a:ext cx="2860" cy="1102"/>
            </a:xfrm>
            <a:prstGeom prst="rect">
              <a:avLst/>
            </a:prstGeom>
            <a:noFill/>
          </p:spPr>
          <p:txBody>
            <a:bodyPr wrap="square" rtlCol="0" anchor="t">
              <a:spAutoFit/>
            </a:bodyPr>
            <a:lstStyle/>
            <a:p>
              <a:pPr marL="0" lvl="0" algn="l">
                <a:lnSpc>
                  <a:spcPct val="100000"/>
                </a:lnSpc>
                <a:spcBef>
                  <a:spcPts val="0"/>
                </a:spcBef>
                <a:spcAft>
                  <a:spcPts val="0"/>
                </a:spcAft>
                <a:buClrTx/>
                <a:buSzTx/>
                <a:buFontTx/>
              </a:pPr>
              <a:r>
                <a:rPr lang="zh-CN" altLang="en-US" sz="3200" b="1" dirty="0">
                  <a:solidFill>
                    <a:sysClr val="window" lastClr="FFFFFF"/>
                  </a:solidFill>
                  <a:sym typeface="+mn-ea"/>
                </a:rPr>
                <a:t>网络结构</a:t>
              </a:r>
            </a:p>
          </p:txBody>
        </p:sp>
      </p:grpSp>
      <p:sp>
        <p:nvSpPr>
          <p:cNvPr id="3" name="文本框 2"/>
          <p:cNvSpPr txBox="1"/>
          <p:nvPr/>
        </p:nvSpPr>
        <p:spPr>
          <a:xfrm>
            <a:off x="6786880" y="1520190"/>
            <a:ext cx="5265420" cy="4984750"/>
          </a:xfrm>
          <a:prstGeom prst="rect">
            <a:avLst/>
          </a:prstGeom>
          <a:noFill/>
        </p:spPr>
        <p:txBody>
          <a:bodyPr wrap="square" rtlCol="0" anchor="t">
            <a:spAutoFit/>
          </a:bodyPr>
          <a:lstStyle/>
          <a:p>
            <a:pPr fontAlgn="auto">
              <a:lnSpc>
                <a:spcPct val="150000"/>
              </a:lnSpc>
            </a:pPr>
            <a:r>
              <a:rPr lang="en-US" altLang="zh-CN" sz="2000"/>
              <a:t>      </a:t>
            </a:r>
            <a:r>
              <a:rPr lang="zh-CN" altLang="en-US" sz="2000"/>
              <a:t>作者提出了一种新的架构，即高分辨率网络(HRNet)，它能够在整个过程中维护高分辨率的表示。我们从高分辨率子网作为第一阶段始，逐步增加高分辨率到低分辨率的子网(gradually add high-to-low resolution subnetworks)，形成更多的阶段，并将多分辨率子网并行连接。在整个过程中，我们通过在并行的多分辨率子网络上反复交换信息来进行多尺度的重复融合。我们通过网络输出的高分辨率表示来估计关键点。</a:t>
            </a:r>
            <a:endParaRPr lang="zh-CN" altLang="en-US"/>
          </a:p>
          <a:p>
            <a:endParaRPr lang="zh-CN" altLang="en-US"/>
          </a:p>
        </p:txBody>
      </p:sp>
      <p:pic>
        <p:nvPicPr>
          <p:cNvPr id="4" name="图片 3"/>
          <p:cNvPicPr>
            <a:picLocks noChangeAspect="1"/>
          </p:cNvPicPr>
          <p:nvPr/>
        </p:nvPicPr>
        <p:blipFill>
          <a:blip r:embed="rId4"/>
          <a:stretch>
            <a:fillRect/>
          </a:stretch>
        </p:blipFill>
        <p:spPr>
          <a:xfrm>
            <a:off x="557530" y="1910080"/>
            <a:ext cx="6067425" cy="3038475"/>
          </a:xfrm>
          <a:prstGeom prst="rect">
            <a:avLst/>
          </a:prstGeom>
        </p:spPr>
      </p:pic>
      <p:sp>
        <p:nvSpPr>
          <p:cNvPr id="5" name="文本框 4"/>
          <p:cNvSpPr txBox="1"/>
          <p:nvPr/>
        </p:nvSpPr>
        <p:spPr>
          <a:xfrm>
            <a:off x="2190750" y="5039360"/>
            <a:ext cx="1459230" cy="398780"/>
          </a:xfrm>
          <a:prstGeom prst="rect">
            <a:avLst/>
          </a:prstGeom>
          <a:noFill/>
        </p:spPr>
        <p:txBody>
          <a:bodyPr wrap="none" rtlCol="0" anchor="t">
            <a:spAutoFit/>
          </a:bodyPr>
          <a:lstStyle/>
          <a:p>
            <a:r>
              <a:rPr lang="zh-CN" altLang="en-US" sz="2000" b="1">
                <a:sym typeface="+mn-ea"/>
              </a:rPr>
              <a:t>生成的网络</a:t>
            </a: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4"/>
          <a:srcRect b="8328"/>
          <a:stretch>
            <a:fillRect/>
          </a:stretch>
        </p:blipFill>
        <p:spPr>
          <a:xfrm>
            <a:off x="311150" y="1554480"/>
            <a:ext cx="7621270" cy="3749675"/>
          </a:xfrm>
          <a:prstGeom prst="rect">
            <a:avLst/>
          </a:prstGeom>
        </p:spPr>
      </p:pic>
      <p:sp>
        <p:nvSpPr>
          <p:cNvPr id="7" name="文本框 6"/>
          <p:cNvSpPr txBox="1"/>
          <p:nvPr/>
        </p:nvSpPr>
        <p:spPr>
          <a:xfrm>
            <a:off x="8044815" y="1303020"/>
            <a:ext cx="4001770" cy="5077460"/>
          </a:xfrm>
          <a:prstGeom prst="rect">
            <a:avLst/>
          </a:prstGeom>
          <a:noFill/>
        </p:spPr>
        <p:txBody>
          <a:bodyPr wrap="square" rtlCol="0" anchor="t">
            <a:spAutoFit/>
          </a:bodyPr>
          <a:lstStyle/>
          <a:p>
            <a:pPr fontAlgn="auto">
              <a:lnSpc>
                <a:spcPct val="150000"/>
              </a:lnSpc>
            </a:pPr>
            <a:r>
              <a:rPr lang="zh-CN" altLang="en-US"/>
              <a:t>(</a:t>
            </a:r>
            <a:r>
              <a:rPr lang="en-US" altLang="zh-CN"/>
              <a:t>1)</a:t>
            </a:r>
            <a:r>
              <a:rPr lang="zh-CN" altLang="en-US">
                <a:solidFill>
                  <a:srgbClr val="FF0000"/>
                </a:solidFill>
              </a:rPr>
              <a:t>并行连接高分辨率到低分辨率的子网</a:t>
            </a:r>
            <a:r>
              <a:rPr lang="zh-CN" altLang="en-US"/>
              <a:t>，而不是像大多数现有解决方案那样串行连接。因此，能够保持高分辨率，而不是通过一个低到高的过程恢复分辨率，预测的热图可能在空间上更精确。</a:t>
            </a:r>
          </a:p>
          <a:p>
            <a:pPr fontAlgn="auto">
              <a:lnSpc>
                <a:spcPct val="150000"/>
              </a:lnSpc>
            </a:pPr>
            <a:r>
              <a:rPr lang="en-US" altLang="zh-CN"/>
              <a:t>(2)</a:t>
            </a:r>
            <a:r>
              <a:rPr lang="zh-CN" altLang="en-US"/>
              <a:t>大多数现有的融合方案都将低层和高层的表征集合起来。相反，</a:t>
            </a:r>
            <a:r>
              <a:rPr lang="zh-CN" altLang="en-US">
                <a:solidFill>
                  <a:srgbClr val="FF0000"/>
                </a:solidFill>
              </a:rPr>
              <a:t>本文使用重复的多尺度融合</a:t>
            </a:r>
            <a:r>
              <a:rPr lang="zh-CN" altLang="en-US"/>
              <a:t>，利用相同深度和相似级别的低分辨率表征来提高高分辨率表征，反之亦然，从而使得高分辨率表征对于姿态的估计也很充分。</a:t>
            </a:r>
          </a:p>
        </p:txBody>
      </p:sp>
      <p:grpSp>
        <p:nvGrpSpPr>
          <p:cNvPr id="2" name="组合 1"/>
          <p:cNvGrpSpPr/>
          <p:nvPr/>
        </p:nvGrpSpPr>
        <p:grpSpPr>
          <a:xfrm>
            <a:off x="2127250" y="-1270"/>
            <a:ext cx="6480810" cy="840740"/>
            <a:chOff x="2342" y="297"/>
            <a:chExt cx="10206" cy="1587"/>
          </a:xfrm>
        </p:grpSpPr>
        <p:sp>
          <p:nvSpPr>
            <p:cNvPr id="3" name="剪去对角的矩形 2"/>
            <p:cNvSpPr/>
            <p:nvPr/>
          </p:nvSpPr>
          <p:spPr>
            <a:xfrm>
              <a:off x="2342" y="297"/>
              <a:ext cx="10206" cy="1587"/>
            </a:xfrm>
            <a:prstGeom prst="snip2Diag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683" y="610"/>
              <a:ext cx="2860" cy="1102"/>
            </a:xfrm>
            <a:prstGeom prst="rect">
              <a:avLst/>
            </a:prstGeom>
            <a:noFill/>
          </p:spPr>
          <p:txBody>
            <a:bodyPr wrap="square" rtlCol="0" anchor="t">
              <a:spAutoFit/>
            </a:bodyPr>
            <a:lstStyle/>
            <a:p>
              <a:pPr marL="0" lvl="0" algn="l">
                <a:lnSpc>
                  <a:spcPct val="100000"/>
                </a:lnSpc>
                <a:spcBef>
                  <a:spcPts val="0"/>
                </a:spcBef>
                <a:spcAft>
                  <a:spcPts val="0"/>
                </a:spcAft>
                <a:buClrTx/>
                <a:buSzTx/>
                <a:buFontTx/>
              </a:pPr>
              <a:r>
                <a:rPr lang="zh-CN" altLang="en-US" sz="3200" b="1" dirty="0">
                  <a:solidFill>
                    <a:sysClr val="window" lastClr="FFFFFF"/>
                  </a:solidFill>
                  <a:sym typeface="+mn-ea"/>
                </a:rPr>
                <a:t>网络结构</a:t>
              </a:r>
            </a:p>
          </p:txBody>
        </p:sp>
      </p:gr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3"/>
            <p:custDataLst>
              <p:tags r:id="rId2"/>
            </p:custDataLst>
          </p:nvPr>
        </p:nvSpPr>
        <p:spPr>
          <a:xfrm>
            <a:off x="80010" y="-27940"/>
            <a:ext cx="4775835" cy="6568440"/>
          </a:xfrm>
        </p:spPr>
        <p:txBody>
          <a:bodyPr>
            <a:noAutofit/>
          </a:bodyPr>
          <a:lstStyle/>
          <a:p>
            <a:pPr marL="0" indent="0">
              <a:buNone/>
            </a:pPr>
            <a:r>
              <a:rPr lang="zh-CN" altLang="en-US" sz="1800" dirty="0"/>
              <a:t>HRNet包含四个阶段，主体为四个并行的子网，其分辨率逐渐降低到一半，相应的宽度(通道数)增加了一倍。第一阶段包含4个剩余单位，每个单位都和ResNet-50一样，是由一个宽度为64的bottleneck组成，紧随其后的是一个3x3卷积特征图的宽度减少到（C），第二，第三，第四阶段分别包含1、4、3个交换块。一个交换块包含4个剩余单元，其中每个单元在每个分辨率中包含2个3x3的卷积，以及一个分辨率的交换单元。综上所述，共有8个交换单元，即共进行8次多尺度融合。</a:t>
            </a:r>
          </a:p>
          <a:p>
            <a:pPr marL="0" indent="0">
              <a:buNone/>
            </a:pPr>
            <a:r>
              <a:rPr lang="zh-CN" altLang="en-US" sz="1800" dirty="0"/>
              <a:t>      在实验中，我们研究了一个小网和一个大网：HRNet-W32和HRNet-W48，其中32和48分别代表最后三个阶段高分辨率子网的宽度（C）。其他三个并行子网的宽度为64，128，256的HRNet-W32，以及HRNet-W48：96，192，384。</a:t>
            </a:r>
          </a:p>
        </p:txBody>
      </p:sp>
      <p:pic>
        <p:nvPicPr>
          <p:cNvPr id="6" name="图片 5"/>
          <p:cNvPicPr>
            <a:picLocks noChangeAspect="1"/>
          </p:cNvPicPr>
          <p:nvPr/>
        </p:nvPicPr>
        <p:blipFill>
          <a:blip r:embed="rId4"/>
          <a:stretch>
            <a:fillRect/>
          </a:stretch>
        </p:blipFill>
        <p:spPr>
          <a:xfrm>
            <a:off x="4964430" y="85725"/>
            <a:ext cx="6684645" cy="3722370"/>
          </a:xfrm>
          <a:prstGeom prst="rect">
            <a:avLst/>
          </a:prstGeom>
        </p:spPr>
      </p:pic>
      <p:pic>
        <p:nvPicPr>
          <p:cNvPr id="8" name="图片 7" descr="8e8edaeb9c514f24a2821682c33f16b2"/>
          <p:cNvPicPr>
            <a:picLocks noChangeAspect="1"/>
          </p:cNvPicPr>
          <p:nvPr/>
        </p:nvPicPr>
        <p:blipFill>
          <a:blip r:embed="rId5"/>
          <a:stretch>
            <a:fillRect/>
          </a:stretch>
        </p:blipFill>
        <p:spPr>
          <a:xfrm>
            <a:off x="6383655" y="3968750"/>
            <a:ext cx="4572000" cy="2571750"/>
          </a:xfrm>
          <a:prstGeom prst="rect">
            <a:avLst/>
          </a:prstGeom>
        </p:spPr>
      </p:pic>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a:xfrm>
            <a:off x="6292850" y="2680335"/>
            <a:ext cx="5419185" cy="1104900"/>
          </a:xfrm>
        </p:spPr>
        <p:txBody>
          <a:bodyPr/>
          <a:lstStyle/>
          <a:p>
            <a:r>
              <a:rPr lang="zh-CN" altLang="en-US" sz="6000" i="1" spc="300" dirty="0">
                <a:latin typeface="微软雅黑" panose="020B0503020204020204" charset="-122"/>
                <a:ea typeface="微软雅黑" panose="020B0503020204020204" charset="-122"/>
                <a:sym typeface="+mn-ea"/>
              </a:rPr>
              <a:t>实验讲解</a:t>
            </a:r>
          </a:p>
        </p:txBody>
      </p:sp>
      <p:sp>
        <p:nvSpPr>
          <p:cNvPr id="6" name="文本占位符 5"/>
          <p:cNvSpPr>
            <a:spLocks noGrp="1"/>
          </p:cNvSpPr>
          <p:nvPr>
            <p:ph type="body" idx="1"/>
            <p:custDataLst>
              <p:tags r:id="rId3"/>
            </p:custDataLst>
          </p:nvPr>
        </p:nvSpPr>
        <p:spPr>
          <a:xfrm>
            <a:off x="5006975" y="4391660"/>
            <a:ext cx="7292975" cy="1015365"/>
          </a:xfrm>
        </p:spPr>
        <p:txBody>
          <a:bodyPr>
            <a:normAutofit/>
          </a:bodyPr>
          <a:lstStyle/>
          <a:p>
            <a:pPr lvl="0">
              <a:lnSpc>
                <a:spcPct val="150000"/>
              </a:lnSpc>
            </a:pPr>
            <a:r>
              <a:rPr lang="zh-CN" altLang="en-US" dirty="0">
                <a:sym typeface="+mn-ea"/>
              </a:rPr>
              <a:t>Deep High-Resolution Representation Learning for Human Pose Estimation</a:t>
            </a:r>
            <a:endParaRPr lang="zh-CN" altLang="en-US" dirty="0"/>
          </a:p>
        </p:txBody>
      </p:sp>
      <p:sp>
        <p:nvSpPr>
          <p:cNvPr id="9" name="文本框 8"/>
          <p:cNvSpPr txBox="1"/>
          <p:nvPr>
            <p:custDataLst>
              <p:tags r:id="rId4"/>
            </p:custDataLst>
          </p:nvPr>
        </p:nvSpPr>
        <p:spPr>
          <a:xfrm>
            <a:off x="477833" y="3041689"/>
            <a:ext cx="1176796" cy="1023180"/>
          </a:xfrm>
          <a:prstGeom prst="rect">
            <a:avLst/>
          </a:prstGeom>
          <a:noFill/>
          <a:ln w="117475">
            <a:noFill/>
          </a:ln>
        </p:spPr>
        <p:txBody>
          <a:bodyPr wrap="none" rtlCol="0">
            <a:prstTxWarp prst="textPlain">
              <a:avLst/>
            </a:prstTxWarp>
            <a:spAutoFit/>
          </a:bodyPr>
          <a:lstStyle/>
          <a:p>
            <a:r>
              <a:rPr lang="en-US" altLang="zh-CN" b="1" spc="100" dirty="0">
                <a:solidFill>
                  <a:schemeClr val="accent1"/>
                </a:solidFill>
                <a:latin typeface="Arial" panose="020B0604020202020204" pitchFamily="34" charset="0"/>
                <a:ea typeface="微软雅黑" panose="020B0503020204020204" charset="-122"/>
                <a:cs typeface="Arial" panose="020B0604020202020204" pitchFamily="34" charset="0"/>
              </a:rPr>
              <a:t>/02</a:t>
            </a:r>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6"/>
          <p:cNvSpPr txBox="1"/>
          <p:nvPr>
            <p:custDataLst>
              <p:tags r:id="rId2"/>
            </p:custDataLst>
          </p:nvPr>
        </p:nvSpPr>
        <p:spPr>
          <a:xfrm>
            <a:off x="609299" y="4618234"/>
            <a:ext cx="10973399" cy="1043940"/>
          </a:xfrm>
          <a:prstGeom prst="rect">
            <a:avLst/>
          </a:prstGeom>
          <a:noFill/>
          <a:ln w="3175">
            <a:noFill/>
            <a:prstDash val="dash"/>
          </a:ln>
        </p:spPr>
        <p:txBody>
          <a:bodyPr wrap="square" lIns="72000" tIns="0" rIns="72000" bIns="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indent="457200" algn="just" fontAlgn="auto">
              <a:lnSpc>
                <a:spcPct val="150000"/>
              </a:lnSpc>
              <a:spcAft>
                <a:spcPts val="800"/>
              </a:spcAft>
            </a:pPr>
            <a:r>
              <a:rPr sz="2000" spc="50" dirty="0">
                <a:ln w="3175">
                  <a:noFill/>
                  <a:prstDash val="dash"/>
                </a:ln>
                <a:solidFill>
                  <a:schemeClr val="bg1">
                    <a:lumMod val="50000"/>
                  </a:schemeClr>
                </a:solidFill>
                <a:uFillTx/>
                <a:latin typeface="微软雅黑" panose="020B0503020204020204" charset="-122"/>
                <a:ea typeface="微软雅黑" panose="020B0503020204020204" charset="-122"/>
                <a:cs typeface="微软雅黑" panose="020B0503020204020204" charset="-122"/>
              </a:rPr>
              <a:t>COCO数据集包含200000幅图像和250000个带有17个关键点的person实例。我们在COCO train2017数据集上训练我们的模型，包括57K图像和150K person实例。我们在val2017和test-dev2017上评估我们的方法，这两个集合分别包含5000幅图像和20K幅图像。</a:t>
            </a:r>
          </a:p>
        </p:txBody>
      </p:sp>
      <p:pic>
        <p:nvPicPr>
          <p:cNvPr id="18" name="图片 17" descr="C:\Users\kingsoft\Desktop\高清图\简单背景-小清新\botanical-cactus-plant-cactuses-1445419.jpgbotanical-cactus-plant-cactuses-1445419"/>
          <p:cNvPicPr>
            <a:picLocks noChangeAspect="1"/>
          </p:cNvPicPr>
          <p:nvPr>
            <p:custDataLst>
              <p:tags r:id="rId3"/>
            </p:custDataLst>
          </p:nvPr>
        </p:nvPicPr>
        <p:blipFill>
          <a:blip r:embed="rId5"/>
          <a:srcRect r="-81"/>
          <a:stretch>
            <a:fillRect/>
          </a:stretch>
        </p:blipFill>
        <p:spPr>
          <a:xfrm>
            <a:off x="609298" y="613456"/>
            <a:ext cx="10970099" cy="3644002"/>
          </a:xfrm>
          <a:prstGeom prst="rect">
            <a:avLst/>
          </a:prstGeom>
        </p:spPr>
      </p:pic>
      <p:sp>
        <p:nvSpPr>
          <p:cNvPr id="2" name="文本框 1"/>
          <p:cNvSpPr txBox="1"/>
          <p:nvPr/>
        </p:nvSpPr>
        <p:spPr>
          <a:xfrm>
            <a:off x="1181735" y="73660"/>
            <a:ext cx="5126990" cy="460375"/>
          </a:xfrm>
          <a:prstGeom prst="rect">
            <a:avLst/>
          </a:prstGeom>
          <a:noFill/>
        </p:spPr>
        <p:txBody>
          <a:bodyPr wrap="square" rtlCol="0" anchor="t">
            <a:spAutoFit/>
          </a:bodyPr>
          <a:lstStyle/>
          <a:p>
            <a:r>
              <a:rPr lang="zh-CN" altLang="en-US" sz="2400" b="1">
                <a:latin typeface="微软雅黑" panose="020B0503020204020204" charset="-122"/>
                <a:ea typeface="微软雅黑" panose="020B0503020204020204" charset="-122"/>
              </a:rPr>
              <a:t>COCO Keypoint Detection</a:t>
            </a:r>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p:txBody>
          <a:bodyPr>
            <a:normAutofit/>
          </a:bodyPr>
          <a:lstStyle/>
          <a:p>
            <a:r>
              <a:rPr lang="zh-CN" altLang="zh-CN" dirty="0"/>
              <a:t>验证集结果对比：</a:t>
            </a:r>
          </a:p>
        </p:txBody>
      </p:sp>
      <p:pic>
        <p:nvPicPr>
          <p:cNvPr id="3" name="图片 2"/>
          <p:cNvPicPr>
            <a:picLocks noChangeAspect="1"/>
          </p:cNvPicPr>
          <p:nvPr/>
        </p:nvPicPr>
        <p:blipFill>
          <a:blip r:embed="rId5"/>
          <a:stretch>
            <a:fillRect/>
          </a:stretch>
        </p:blipFill>
        <p:spPr>
          <a:xfrm>
            <a:off x="579755" y="1309370"/>
            <a:ext cx="10956290" cy="4070350"/>
          </a:xfrm>
          <a:prstGeom prst="rect">
            <a:avLst/>
          </a:prstGeom>
        </p:spPr>
      </p:pic>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p:txBody>
          <a:bodyPr>
            <a:normAutofit/>
          </a:bodyPr>
          <a:lstStyle/>
          <a:p>
            <a:r>
              <a:rPr lang="zh-CN" altLang="zh-CN" dirty="0"/>
              <a:t>测试集结果对比：</a:t>
            </a:r>
          </a:p>
        </p:txBody>
      </p:sp>
      <p:pic>
        <p:nvPicPr>
          <p:cNvPr id="2" name="图片 1"/>
          <p:cNvPicPr>
            <a:picLocks noChangeAspect="1"/>
          </p:cNvPicPr>
          <p:nvPr/>
        </p:nvPicPr>
        <p:blipFill>
          <a:blip r:embed="rId5"/>
          <a:stretch>
            <a:fillRect/>
          </a:stretch>
        </p:blipFill>
        <p:spPr>
          <a:xfrm>
            <a:off x="878205" y="940435"/>
            <a:ext cx="9351010" cy="4977765"/>
          </a:xfrm>
          <a:prstGeom prst="rect">
            <a:avLst/>
          </a:prstGeom>
        </p:spPr>
      </p:pic>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a:xfrm>
            <a:off x="479425" y="1414780"/>
            <a:ext cx="4121785" cy="626110"/>
          </a:xfrm>
        </p:spPr>
        <p:txBody>
          <a:bodyPr>
            <a:normAutofit/>
          </a:bodyPr>
          <a:lstStyle/>
          <a:p>
            <a:r>
              <a:rPr lang="zh-CN" altLang="zh-CN" dirty="0"/>
              <a:t>对比实验</a:t>
            </a:r>
          </a:p>
        </p:txBody>
      </p:sp>
      <p:sp>
        <p:nvSpPr>
          <p:cNvPr id="7" name="直角三角形 6"/>
          <p:cNvSpPr/>
          <p:nvPr/>
        </p:nvSpPr>
        <p:spPr>
          <a:xfrm rot="18900000">
            <a:off x="2701925" y="4807585"/>
            <a:ext cx="1405255" cy="1391285"/>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4"/>
          <a:stretch>
            <a:fillRect/>
          </a:stretch>
        </p:blipFill>
        <p:spPr>
          <a:xfrm>
            <a:off x="5317490" y="397510"/>
            <a:ext cx="6633845" cy="6301740"/>
          </a:xfrm>
          <a:prstGeom prst="rect">
            <a:avLst/>
          </a:prstGeom>
        </p:spPr>
      </p:pic>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D44301-950F-45DF-BE33-4C3BE77F5022}"/>
              </a:ext>
            </a:extLst>
          </p:cNvPr>
          <p:cNvSpPr>
            <a:spLocks noGrp="1"/>
          </p:cNvSpPr>
          <p:nvPr>
            <p:ph type="ctrTitle"/>
          </p:nvPr>
        </p:nvSpPr>
        <p:spPr>
          <a:xfrm>
            <a:off x="4616390" y="3062129"/>
            <a:ext cx="6939610" cy="1621509"/>
          </a:xfrm>
        </p:spPr>
        <p:txBody>
          <a:bodyPr>
            <a:normAutofit fontScale="90000"/>
          </a:bodyPr>
          <a:lstStyle/>
          <a:p>
            <a:r>
              <a:rPr lang="zh-CN" altLang="en-US" dirty="0"/>
              <a:t>应用于其他任务</a:t>
            </a:r>
          </a:p>
        </p:txBody>
      </p:sp>
    </p:spTree>
    <p:extLst>
      <p:ext uri="{BB962C8B-B14F-4D97-AF65-F5344CB8AC3E}">
        <p14:creationId xmlns:p14="http://schemas.microsoft.com/office/powerpoint/2010/main" val="3041554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4CBFF1-E781-434F-AE59-8AA151D7B610}"/>
              </a:ext>
            </a:extLst>
          </p:cNvPr>
          <p:cNvSpPr>
            <a:spLocks noGrp="1"/>
          </p:cNvSpPr>
          <p:nvPr>
            <p:ph type="title"/>
          </p:nvPr>
        </p:nvSpPr>
        <p:spPr/>
        <p:txBody>
          <a:bodyPr/>
          <a:lstStyle/>
          <a:p>
            <a:r>
              <a:rPr lang="zh-CN" altLang="en-US" dirty="0"/>
              <a:t>分类</a:t>
            </a:r>
          </a:p>
        </p:txBody>
      </p:sp>
      <p:graphicFrame>
        <p:nvGraphicFramePr>
          <p:cNvPr id="4" name="内容占位符 3">
            <a:extLst>
              <a:ext uri="{FF2B5EF4-FFF2-40B4-BE49-F238E27FC236}">
                <a16:creationId xmlns:a16="http://schemas.microsoft.com/office/drawing/2014/main" id="{8D739A03-B104-4349-88AF-46C8787460CD}"/>
              </a:ext>
            </a:extLst>
          </p:cNvPr>
          <p:cNvGraphicFramePr>
            <a:graphicFrameLocks noGrp="1"/>
          </p:cNvGraphicFramePr>
          <p:nvPr>
            <p:ph idx="1"/>
            <p:extLst>
              <p:ext uri="{D42A27DB-BD31-4B8C-83A1-F6EECF244321}">
                <p14:modId xmlns:p14="http://schemas.microsoft.com/office/powerpoint/2010/main" val="971680525"/>
              </p:ext>
            </p:extLst>
          </p:nvPr>
        </p:nvGraphicFramePr>
        <p:xfrm>
          <a:off x="671729" y="4618669"/>
          <a:ext cx="10852152" cy="1380775"/>
        </p:xfrm>
        <a:graphic>
          <a:graphicData uri="http://schemas.openxmlformats.org/drawingml/2006/table">
            <a:tbl>
              <a:tblPr/>
              <a:tblGrid>
                <a:gridCol w="1808692">
                  <a:extLst>
                    <a:ext uri="{9D8B030D-6E8A-4147-A177-3AD203B41FA5}">
                      <a16:colId xmlns:a16="http://schemas.microsoft.com/office/drawing/2014/main" val="2456948641"/>
                    </a:ext>
                  </a:extLst>
                </a:gridCol>
                <a:gridCol w="1808692">
                  <a:extLst>
                    <a:ext uri="{9D8B030D-6E8A-4147-A177-3AD203B41FA5}">
                      <a16:colId xmlns:a16="http://schemas.microsoft.com/office/drawing/2014/main" val="2545981122"/>
                    </a:ext>
                  </a:extLst>
                </a:gridCol>
                <a:gridCol w="1808692">
                  <a:extLst>
                    <a:ext uri="{9D8B030D-6E8A-4147-A177-3AD203B41FA5}">
                      <a16:colId xmlns:a16="http://schemas.microsoft.com/office/drawing/2014/main" val="1085319679"/>
                    </a:ext>
                  </a:extLst>
                </a:gridCol>
                <a:gridCol w="1808692">
                  <a:extLst>
                    <a:ext uri="{9D8B030D-6E8A-4147-A177-3AD203B41FA5}">
                      <a16:colId xmlns:a16="http://schemas.microsoft.com/office/drawing/2014/main" val="2134289699"/>
                    </a:ext>
                  </a:extLst>
                </a:gridCol>
                <a:gridCol w="1808692">
                  <a:extLst>
                    <a:ext uri="{9D8B030D-6E8A-4147-A177-3AD203B41FA5}">
                      <a16:colId xmlns:a16="http://schemas.microsoft.com/office/drawing/2014/main" val="2051308818"/>
                    </a:ext>
                  </a:extLst>
                </a:gridCol>
                <a:gridCol w="1808692">
                  <a:extLst>
                    <a:ext uri="{9D8B030D-6E8A-4147-A177-3AD203B41FA5}">
                      <a16:colId xmlns:a16="http://schemas.microsoft.com/office/drawing/2014/main" val="1064332849"/>
                    </a:ext>
                  </a:extLst>
                </a:gridCol>
              </a:tblGrid>
              <a:tr h="374935">
                <a:tc>
                  <a:txBody>
                    <a:bodyPr/>
                    <a:lstStyle/>
                    <a:p>
                      <a:pPr algn="ctr"/>
                      <a:r>
                        <a:rPr lang="en-US" sz="1800" b="1">
                          <a:effectLst/>
                        </a:rPr>
                        <a:t>model</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800" b="1" dirty="0">
                          <a:effectLst/>
                        </a:rPr>
                        <a:t>#Params</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800" b="1">
                          <a:effectLst/>
                        </a:rPr>
                        <a:t>GFLOPs</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800" b="1">
                          <a:effectLst/>
                        </a:rPr>
                        <a:t>top-1 error</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800" b="1">
                          <a:effectLst/>
                        </a:rPr>
                        <a:t>top-5 error</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800" b="1">
                          <a:effectLst/>
                        </a:rPr>
                        <a:t>Link</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2913884291"/>
                  </a:ext>
                </a:extLst>
              </a:tr>
              <a:tr h="640080">
                <a:tc>
                  <a:txBody>
                    <a:bodyPr/>
                    <a:lstStyle/>
                    <a:p>
                      <a:pPr algn="ctr"/>
                      <a:r>
                        <a:rPr lang="en-US" sz="1800">
                          <a:effectLst/>
                        </a:rPr>
                        <a:t>HRNet-W18-C</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800">
                          <a:effectLst/>
                        </a:rPr>
                        <a:t>21.3M</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altLang="zh-CN" sz="1800" dirty="0">
                          <a:effectLst/>
                        </a:rPr>
                        <a:t>3.99</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altLang="zh-CN" sz="1800">
                          <a:effectLst/>
                        </a:rPr>
                        <a:t>24.2%</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altLang="zh-CN" sz="1800">
                          <a:effectLst/>
                        </a:rPr>
                        <a:t>7.3%</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800" u="none" strike="noStrike">
                          <a:solidFill>
                            <a:srgbClr val="0366D6"/>
                          </a:solidFill>
                          <a:effectLst/>
                          <a:hlinkClick r:id="rId2"/>
                        </a:rPr>
                        <a:t>TF-HRNET-W18</a:t>
                      </a:r>
                      <a:endParaRPr lang="en-US" sz="1800">
                        <a:effectLst/>
                      </a:endParaRP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1674975938"/>
                  </a:ext>
                </a:extLst>
              </a:tr>
              <a:tr h="365760">
                <a:tc>
                  <a:txBody>
                    <a:bodyPr/>
                    <a:lstStyle/>
                    <a:p>
                      <a:pPr algn="ctr"/>
                      <a:r>
                        <a:rPr lang="en-US" sz="1800" dirty="0">
                          <a:effectLst/>
                        </a:rPr>
                        <a:t>HRNet-W30-C</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800">
                          <a:effectLst/>
                        </a:rPr>
                        <a:t>37.7M</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altLang="zh-CN" sz="1800">
                          <a:effectLst/>
                        </a:rPr>
                        <a:t>7.55</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altLang="zh-CN" sz="1800">
                          <a:effectLst/>
                        </a:rPr>
                        <a:t>21.9%</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altLang="zh-CN" sz="1800">
                          <a:effectLst/>
                        </a:rPr>
                        <a:t>6.0%</a:t>
                      </a: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800" u="none" strike="noStrike" dirty="0">
                          <a:solidFill>
                            <a:srgbClr val="0366D6"/>
                          </a:solidFill>
                          <a:effectLst/>
                          <a:hlinkClick r:id="rId3"/>
                        </a:rPr>
                        <a:t>TF-HRNet-W30</a:t>
                      </a:r>
                      <a:endParaRPr lang="en-US" sz="1800" dirty="0">
                        <a:effectLst/>
                      </a:endParaRPr>
                    </a:p>
                  </a:txBody>
                  <a:tcPr marL="99060" marR="99060"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2236697856"/>
                  </a:ext>
                </a:extLst>
              </a:tr>
            </a:tbl>
          </a:graphicData>
        </a:graphic>
      </p:graphicFrame>
      <p:sp>
        <p:nvSpPr>
          <p:cNvPr id="5" name="文本框 4">
            <a:extLst>
              <a:ext uri="{FF2B5EF4-FFF2-40B4-BE49-F238E27FC236}">
                <a16:creationId xmlns:a16="http://schemas.microsoft.com/office/drawing/2014/main" id="{95C5E5E9-340C-4730-BD44-06EB6A335D6C}"/>
              </a:ext>
            </a:extLst>
          </p:cNvPr>
          <p:cNvSpPr txBox="1"/>
          <p:nvPr/>
        </p:nvSpPr>
        <p:spPr>
          <a:xfrm>
            <a:off x="4583794" y="6135582"/>
            <a:ext cx="2757996" cy="369332"/>
          </a:xfrm>
          <a:prstGeom prst="rect">
            <a:avLst/>
          </a:prstGeom>
          <a:noFill/>
        </p:spPr>
        <p:txBody>
          <a:bodyPr wrap="square" rtlCol="0">
            <a:spAutoFit/>
          </a:bodyPr>
          <a:lstStyle/>
          <a:p>
            <a:r>
              <a:rPr lang="zh-CN" altLang="en-US" dirty="0"/>
              <a:t>实验结果</a:t>
            </a:r>
          </a:p>
        </p:txBody>
      </p:sp>
      <p:pic>
        <p:nvPicPr>
          <p:cNvPr id="6" name="图片 5">
            <a:extLst>
              <a:ext uri="{FF2B5EF4-FFF2-40B4-BE49-F238E27FC236}">
                <a16:creationId xmlns:a16="http://schemas.microsoft.com/office/drawing/2014/main" id="{155F95AB-1483-46BD-9660-7B3F72679520}"/>
              </a:ext>
            </a:extLst>
          </p:cNvPr>
          <p:cNvPicPr>
            <a:picLocks noChangeAspect="1"/>
          </p:cNvPicPr>
          <p:nvPr/>
        </p:nvPicPr>
        <p:blipFill rotWithShape="1">
          <a:blip r:embed="rId4"/>
          <a:srcRect l="10049" t="42071" r="10073" b="32298"/>
          <a:stretch/>
        </p:blipFill>
        <p:spPr>
          <a:xfrm>
            <a:off x="985421" y="992688"/>
            <a:ext cx="9738804" cy="1757778"/>
          </a:xfrm>
          <a:prstGeom prst="rect">
            <a:avLst/>
          </a:prstGeom>
        </p:spPr>
      </p:pic>
      <p:pic>
        <p:nvPicPr>
          <p:cNvPr id="7" name="图片 6">
            <a:extLst>
              <a:ext uri="{FF2B5EF4-FFF2-40B4-BE49-F238E27FC236}">
                <a16:creationId xmlns:a16="http://schemas.microsoft.com/office/drawing/2014/main" id="{57F64347-43C1-4CD6-9729-B22B63CF1011}"/>
              </a:ext>
            </a:extLst>
          </p:cNvPr>
          <p:cNvPicPr>
            <a:picLocks noChangeAspect="1"/>
          </p:cNvPicPr>
          <p:nvPr/>
        </p:nvPicPr>
        <p:blipFill rotWithShape="1">
          <a:blip r:embed="rId5"/>
          <a:srcRect l="26359" t="9320" r="16335" b="12880"/>
          <a:stretch/>
        </p:blipFill>
        <p:spPr>
          <a:xfrm>
            <a:off x="3216676" y="2550111"/>
            <a:ext cx="2301783" cy="1757778"/>
          </a:xfrm>
          <a:prstGeom prst="rect">
            <a:avLst/>
          </a:prstGeom>
        </p:spPr>
      </p:pic>
    </p:spTree>
    <p:extLst>
      <p:ext uri="{BB962C8B-B14F-4D97-AF65-F5344CB8AC3E}">
        <p14:creationId xmlns:p14="http://schemas.microsoft.com/office/powerpoint/2010/main" val="2405820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五边形 16"/>
          <p:cNvSpPr/>
          <p:nvPr>
            <p:custDataLst>
              <p:tags r:id="rId2"/>
            </p:custDataLst>
          </p:nvPr>
        </p:nvSpPr>
        <p:spPr>
          <a:xfrm>
            <a:off x="673100" y="2401614"/>
            <a:ext cx="4448431" cy="774552"/>
          </a:xfrm>
          <a:prstGeom prst="homePlate">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latin typeface="Arial" panose="020B0604020202020204" pitchFamily="34" charset="0"/>
              <a:ea typeface="微软雅黑" panose="020B0503020204020204" charset="-122"/>
            </a:endParaRPr>
          </a:p>
        </p:txBody>
      </p:sp>
      <p:sp>
        <p:nvSpPr>
          <p:cNvPr id="16" name="任意多边形 15"/>
          <p:cNvSpPr/>
          <p:nvPr>
            <p:custDataLst>
              <p:tags r:id="rId3"/>
            </p:custDataLst>
          </p:nvPr>
        </p:nvSpPr>
        <p:spPr bwMode="auto">
          <a:xfrm flipH="1">
            <a:off x="732392" y="2449935"/>
            <a:ext cx="348757" cy="313778"/>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1"/>
          </a:solidFill>
          <a:ln w="3175">
            <a:noFill/>
            <a:prstDash val="solid"/>
            <a:round/>
          </a:ln>
          <a:effectLst/>
        </p:spPr>
        <p:txBody>
          <a:bodyPr wrap="square" lIns="91440" tIns="45720" rIns="91440" bIns="45720" anchor="ctr">
            <a:normAutofit fontScale="85000" lnSpcReduction="10000"/>
          </a:bodyPr>
          <a:lstStyle/>
          <a:p>
            <a:pPr algn="ctr"/>
            <a:endParaRPr>
              <a:latin typeface="Arial" panose="020B0604020202020204" pitchFamily="34" charset="0"/>
              <a:ea typeface="微软雅黑" panose="020B0503020204020204" charset="-122"/>
            </a:endParaRPr>
          </a:p>
        </p:txBody>
      </p:sp>
      <p:sp>
        <p:nvSpPr>
          <p:cNvPr id="19" name="文本框 18"/>
          <p:cNvSpPr txBox="1"/>
          <p:nvPr>
            <p:custDataLst>
              <p:tags r:id="rId4"/>
            </p:custDataLst>
          </p:nvPr>
        </p:nvSpPr>
        <p:spPr>
          <a:xfrm>
            <a:off x="1016155" y="2597890"/>
            <a:ext cx="3762321" cy="383086"/>
          </a:xfrm>
          <a:prstGeom prst="rect">
            <a:avLst/>
          </a:prstGeom>
          <a:noFill/>
        </p:spPr>
        <p:txBody>
          <a:bodyPr wrap="square" lIns="91440" tIns="45720" rIns="91440" bIns="0" anchor="b"/>
          <a:lstStyle/>
          <a:p>
            <a:pPr fontAlgn="auto">
              <a:lnSpc>
                <a:spcPct val="120000"/>
              </a:lnSpc>
            </a:pPr>
            <a:r>
              <a:rPr lang="zh-CN" altLang="en-US" sz="3200" b="1" i="1" spc="300" dirty="0">
                <a:solidFill>
                  <a:schemeClr val="tx1">
                    <a:lumMod val="85000"/>
                    <a:lumOff val="15000"/>
                  </a:schemeClr>
                </a:solidFill>
                <a:uFillTx/>
                <a:latin typeface="微软雅黑" panose="020B0503020204020204" charset="-122"/>
                <a:ea typeface="微软雅黑" panose="020B0503020204020204" charset="-122"/>
                <a:sym typeface="+mn-ea"/>
              </a:rPr>
              <a:t>论文讲解</a:t>
            </a:r>
          </a:p>
        </p:txBody>
      </p:sp>
      <p:sp>
        <p:nvSpPr>
          <p:cNvPr id="38" name="五边形 37"/>
          <p:cNvSpPr/>
          <p:nvPr>
            <p:custDataLst>
              <p:tags r:id="rId5"/>
            </p:custDataLst>
          </p:nvPr>
        </p:nvSpPr>
        <p:spPr>
          <a:xfrm>
            <a:off x="673099" y="3251274"/>
            <a:ext cx="4831049" cy="774552"/>
          </a:xfrm>
          <a:prstGeom prst="homePlat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latin typeface="Arial" panose="020B0604020202020204" pitchFamily="34" charset="0"/>
              <a:ea typeface="微软雅黑" panose="020B0503020204020204" charset="-122"/>
            </a:endParaRPr>
          </a:p>
        </p:txBody>
      </p:sp>
      <p:sp>
        <p:nvSpPr>
          <p:cNvPr id="40" name="任意多边形 39"/>
          <p:cNvSpPr/>
          <p:nvPr>
            <p:custDataLst>
              <p:tags r:id="rId6"/>
            </p:custDataLst>
          </p:nvPr>
        </p:nvSpPr>
        <p:spPr bwMode="auto">
          <a:xfrm flipH="1">
            <a:off x="732392" y="3299595"/>
            <a:ext cx="348757" cy="313778"/>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2"/>
          </a:solidFill>
          <a:ln w="3175">
            <a:noFill/>
            <a:prstDash val="solid"/>
            <a:round/>
          </a:ln>
          <a:effectLst/>
        </p:spPr>
        <p:txBody>
          <a:bodyPr wrap="square" lIns="91440" tIns="45720" rIns="91440" bIns="45720" anchor="ctr">
            <a:normAutofit fontScale="85000" lnSpcReduction="10000"/>
          </a:bodyPr>
          <a:lstStyle/>
          <a:p>
            <a:pPr algn="ctr"/>
            <a:endParaRPr>
              <a:latin typeface="Arial" panose="020B0604020202020204" pitchFamily="34" charset="0"/>
              <a:ea typeface="微软雅黑" panose="020B0503020204020204" charset="-122"/>
            </a:endParaRPr>
          </a:p>
        </p:txBody>
      </p:sp>
      <p:sp>
        <p:nvSpPr>
          <p:cNvPr id="42" name="文本框 41"/>
          <p:cNvSpPr txBox="1"/>
          <p:nvPr>
            <p:custDataLst>
              <p:tags r:id="rId7"/>
            </p:custDataLst>
          </p:nvPr>
        </p:nvSpPr>
        <p:spPr>
          <a:xfrm>
            <a:off x="1080925" y="3502795"/>
            <a:ext cx="3762321" cy="383086"/>
          </a:xfrm>
          <a:prstGeom prst="rect">
            <a:avLst/>
          </a:prstGeom>
          <a:noFill/>
        </p:spPr>
        <p:txBody>
          <a:bodyPr wrap="square" lIns="91440" tIns="45720" rIns="91440" bIns="0" anchor="b"/>
          <a:lstStyle/>
          <a:p>
            <a:pPr fontAlgn="auto">
              <a:lnSpc>
                <a:spcPct val="120000"/>
              </a:lnSpc>
            </a:pPr>
            <a:r>
              <a:rPr lang="zh-CN" altLang="en-US" sz="3200" b="1" i="1" spc="300" dirty="0">
                <a:solidFill>
                  <a:schemeClr val="tx1">
                    <a:lumMod val="85000"/>
                    <a:lumOff val="15000"/>
                  </a:schemeClr>
                </a:solidFill>
                <a:uFillTx/>
                <a:latin typeface="微软雅黑" panose="020B0503020204020204" charset="-122"/>
                <a:ea typeface="微软雅黑" panose="020B0503020204020204" charset="-122"/>
                <a:sym typeface="+mn-ea"/>
              </a:rPr>
              <a:t>实验解读</a:t>
            </a:r>
          </a:p>
        </p:txBody>
      </p:sp>
      <p:sp>
        <p:nvSpPr>
          <p:cNvPr id="45" name="五边形 44"/>
          <p:cNvSpPr/>
          <p:nvPr>
            <p:custDataLst>
              <p:tags r:id="rId8"/>
            </p:custDataLst>
          </p:nvPr>
        </p:nvSpPr>
        <p:spPr>
          <a:xfrm>
            <a:off x="673099" y="4100934"/>
            <a:ext cx="5212788" cy="774552"/>
          </a:xfrm>
          <a:prstGeom prst="homePlate">
            <a:avLst/>
          </a:pr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latin typeface="Arial" panose="020B0604020202020204" pitchFamily="34" charset="0"/>
              <a:ea typeface="微软雅黑" panose="020B0503020204020204" charset="-122"/>
            </a:endParaRPr>
          </a:p>
        </p:txBody>
      </p:sp>
      <p:sp>
        <p:nvSpPr>
          <p:cNvPr id="47" name="任意多边形 46"/>
          <p:cNvSpPr/>
          <p:nvPr>
            <p:custDataLst>
              <p:tags r:id="rId9"/>
            </p:custDataLst>
          </p:nvPr>
        </p:nvSpPr>
        <p:spPr bwMode="auto">
          <a:xfrm flipH="1">
            <a:off x="732392" y="4149255"/>
            <a:ext cx="348757" cy="313778"/>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3"/>
          </a:solidFill>
          <a:ln w="3175">
            <a:noFill/>
            <a:prstDash val="solid"/>
            <a:round/>
          </a:ln>
          <a:effectLst/>
        </p:spPr>
        <p:txBody>
          <a:bodyPr wrap="square" lIns="91440" tIns="45720" rIns="91440" bIns="45720" anchor="ctr">
            <a:normAutofit fontScale="85000" lnSpcReduction="10000"/>
          </a:bodyPr>
          <a:lstStyle/>
          <a:p>
            <a:pPr algn="ctr"/>
            <a:endParaRPr>
              <a:latin typeface="Arial" panose="020B0604020202020204" pitchFamily="34" charset="0"/>
              <a:ea typeface="微软雅黑" panose="020B0503020204020204" charset="-122"/>
            </a:endParaRPr>
          </a:p>
        </p:txBody>
      </p:sp>
      <p:sp>
        <p:nvSpPr>
          <p:cNvPr id="49" name="文本框 48"/>
          <p:cNvSpPr txBox="1"/>
          <p:nvPr>
            <p:custDataLst>
              <p:tags r:id="rId10"/>
            </p:custDataLst>
          </p:nvPr>
        </p:nvSpPr>
        <p:spPr>
          <a:xfrm>
            <a:off x="1080925" y="4462945"/>
            <a:ext cx="3762321" cy="383086"/>
          </a:xfrm>
          <a:prstGeom prst="rect">
            <a:avLst/>
          </a:prstGeom>
          <a:noFill/>
        </p:spPr>
        <p:txBody>
          <a:bodyPr wrap="square" lIns="91440" tIns="45720" rIns="91440" bIns="0" anchor="b"/>
          <a:lstStyle/>
          <a:p>
            <a:pPr fontAlgn="auto">
              <a:lnSpc>
                <a:spcPct val="120000"/>
              </a:lnSpc>
            </a:pPr>
            <a:r>
              <a:rPr lang="zh-CN" altLang="en-US" sz="3200" b="1" i="1" spc="300" dirty="0">
                <a:solidFill>
                  <a:schemeClr val="tx1">
                    <a:lumMod val="85000"/>
                    <a:lumOff val="15000"/>
                  </a:schemeClr>
                </a:solidFill>
                <a:uFillTx/>
                <a:latin typeface="微软雅黑" panose="020B0503020204020204" charset="-122"/>
                <a:ea typeface="微软雅黑" panose="020B0503020204020204" charset="-122"/>
                <a:sym typeface="+mn-ea"/>
              </a:rPr>
              <a:t>代码分析</a:t>
            </a:r>
          </a:p>
        </p:txBody>
      </p:sp>
      <p:sp>
        <p:nvSpPr>
          <p:cNvPr id="26" name="矩形 25"/>
          <p:cNvSpPr/>
          <p:nvPr>
            <p:custDataLst>
              <p:tags r:id="rId11"/>
            </p:custDataLst>
          </p:nvPr>
        </p:nvSpPr>
        <p:spPr>
          <a:xfrm>
            <a:off x="7603662" y="3763799"/>
            <a:ext cx="1917810" cy="524311"/>
          </a:xfrm>
          <a:prstGeom prst="rect">
            <a:avLst/>
          </a:prstGeom>
        </p:spPr>
        <p:txBody>
          <a:bodyPr wrap="square" lIns="91440" tIns="45720" rIns="91440" bIns="45720" anchor="b">
            <a:normAutofit fontScale="92500"/>
          </a:bodyPr>
          <a:lstStyle/>
          <a:p>
            <a:r>
              <a:rPr lang="en-US" altLang="zh-CN" sz="2800" b="1" dirty="0">
                <a:solidFill>
                  <a:schemeClr val="accent1"/>
                </a:solidFill>
                <a:latin typeface="微软雅黑" panose="020B0503020204020204" charset="-122"/>
                <a:ea typeface="微软雅黑" panose="020B0503020204020204" charset="-122"/>
              </a:rPr>
              <a:t>CONTENT</a:t>
            </a:r>
          </a:p>
        </p:txBody>
      </p:sp>
      <p:sp>
        <p:nvSpPr>
          <p:cNvPr id="21" name="文本框 20"/>
          <p:cNvSpPr txBox="1"/>
          <p:nvPr>
            <p:custDataLst>
              <p:tags r:id="rId12"/>
            </p:custDataLst>
          </p:nvPr>
        </p:nvSpPr>
        <p:spPr>
          <a:xfrm>
            <a:off x="7569349" y="2828925"/>
            <a:ext cx="1986437" cy="971700"/>
          </a:xfrm>
          <a:prstGeom prst="rect">
            <a:avLst/>
          </a:prstGeom>
          <a:noFill/>
          <a:ln>
            <a:noFill/>
          </a:ln>
        </p:spPr>
        <p:txBody>
          <a:bodyPr wrap="square" lIns="91440" tIns="45720" rIns="91440" bIns="45720" anchor="b" anchorCtr="0">
            <a:normAutofit lnSpcReduction="10000"/>
          </a:bodyPr>
          <a:lstStyle/>
          <a:p>
            <a:pPr fontAlgn="auto">
              <a:lnSpc>
                <a:spcPct val="120000"/>
              </a:lnSpc>
              <a:buSzPct val="25000"/>
            </a:pPr>
            <a:r>
              <a:rPr lang="zh-CN" altLang="en-US" sz="5400" b="1" spc="150" dirty="0">
                <a:solidFill>
                  <a:schemeClr val="tx1">
                    <a:lumMod val="85000"/>
                    <a:lumOff val="15000"/>
                  </a:schemeClr>
                </a:solidFill>
                <a:uFillTx/>
                <a:latin typeface="汉仪旗黑-85S" panose="00020600040101010101" pitchFamily="18" charset="-122"/>
                <a:ea typeface="汉仪旗黑-85S" panose="00020600040101010101" pitchFamily="18" charset="-122"/>
              </a:rPr>
              <a:t>目录</a:t>
            </a: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8B8784-F3F8-46A0-9FA6-990E14BBEFEE}"/>
              </a:ext>
            </a:extLst>
          </p:cNvPr>
          <p:cNvSpPr>
            <a:spLocks noGrp="1"/>
          </p:cNvSpPr>
          <p:nvPr>
            <p:ph type="title"/>
          </p:nvPr>
        </p:nvSpPr>
        <p:spPr/>
        <p:txBody>
          <a:bodyPr/>
          <a:lstStyle/>
          <a:p>
            <a:r>
              <a:rPr lang="zh-CN" altLang="en-US" dirty="0"/>
              <a:t>分割</a:t>
            </a:r>
          </a:p>
        </p:txBody>
      </p:sp>
      <p:pic>
        <p:nvPicPr>
          <p:cNvPr id="4" name="内容占位符 3">
            <a:extLst>
              <a:ext uri="{FF2B5EF4-FFF2-40B4-BE49-F238E27FC236}">
                <a16:creationId xmlns:a16="http://schemas.microsoft.com/office/drawing/2014/main" id="{B9768B5E-9F3F-47D5-9294-3C97C8995379}"/>
              </a:ext>
            </a:extLst>
          </p:cNvPr>
          <p:cNvPicPr>
            <a:picLocks noGrp="1" noChangeAspect="1"/>
          </p:cNvPicPr>
          <p:nvPr>
            <p:ph idx="1"/>
          </p:nvPr>
        </p:nvPicPr>
        <p:blipFill rotWithShape="1">
          <a:blip r:embed="rId2"/>
          <a:srcRect l="17045" t="42255" r="46541" b="14423"/>
          <a:stretch/>
        </p:blipFill>
        <p:spPr>
          <a:xfrm>
            <a:off x="1180730" y="1251751"/>
            <a:ext cx="3488924" cy="2334827"/>
          </a:xfrm>
          <a:prstGeom prst="rect">
            <a:avLst/>
          </a:prstGeom>
        </p:spPr>
      </p:pic>
      <p:graphicFrame>
        <p:nvGraphicFramePr>
          <p:cNvPr id="5" name="表格 4">
            <a:extLst>
              <a:ext uri="{FF2B5EF4-FFF2-40B4-BE49-F238E27FC236}">
                <a16:creationId xmlns:a16="http://schemas.microsoft.com/office/drawing/2014/main" id="{098596F6-7DA3-48BE-A487-7BCE53E87496}"/>
              </a:ext>
            </a:extLst>
          </p:cNvPr>
          <p:cNvGraphicFramePr>
            <a:graphicFrameLocks noGrp="1"/>
          </p:cNvGraphicFramePr>
          <p:nvPr>
            <p:extLst>
              <p:ext uri="{D42A27DB-BD31-4B8C-83A1-F6EECF244321}">
                <p14:modId xmlns:p14="http://schemas.microsoft.com/office/powerpoint/2010/main" val="2261937290"/>
              </p:ext>
            </p:extLst>
          </p:nvPr>
        </p:nvGraphicFramePr>
        <p:xfrm>
          <a:off x="5060272" y="505377"/>
          <a:ext cx="6039774" cy="5670766"/>
        </p:xfrm>
        <a:graphic>
          <a:graphicData uri="http://schemas.openxmlformats.org/drawingml/2006/table">
            <a:tbl>
              <a:tblPr/>
              <a:tblGrid>
                <a:gridCol w="709609">
                  <a:extLst>
                    <a:ext uri="{9D8B030D-6E8A-4147-A177-3AD203B41FA5}">
                      <a16:colId xmlns:a16="http://schemas.microsoft.com/office/drawing/2014/main" val="2163882908"/>
                    </a:ext>
                  </a:extLst>
                </a:gridCol>
                <a:gridCol w="632563">
                  <a:extLst>
                    <a:ext uri="{9D8B030D-6E8A-4147-A177-3AD203B41FA5}">
                      <a16:colId xmlns:a16="http://schemas.microsoft.com/office/drawing/2014/main" val="2394492406"/>
                    </a:ext>
                  </a:extLst>
                </a:gridCol>
                <a:gridCol w="671086">
                  <a:extLst>
                    <a:ext uri="{9D8B030D-6E8A-4147-A177-3AD203B41FA5}">
                      <a16:colId xmlns:a16="http://schemas.microsoft.com/office/drawing/2014/main" val="2461968590"/>
                    </a:ext>
                  </a:extLst>
                </a:gridCol>
                <a:gridCol w="671086">
                  <a:extLst>
                    <a:ext uri="{9D8B030D-6E8A-4147-A177-3AD203B41FA5}">
                      <a16:colId xmlns:a16="http://schemas.microsoft.com/office/drawing/2014/main" val="3152739343"/>
                    </a:ext>
                  </a:extLst>
                </a:gridCol>
                <a:gridCol w="671086">
                  <a:extLst>
                    <a:ext uri="{9D8B030D-6E8A-4147-A177-3AD203B41FA5}">
                      <a16:colId xmlns:a16="http://schemas.microsoft.com/office/drawing/2014/main" val="2500394606"/>
                    </a:ext>
                  </a:extLst>
                </a:gridCol>
                <a:gridCol w="671086">
                  <a:extLst>
                    <a:ext uri="{9D8B030D-6E8A-4147-A177-3AD203B41FA5}">
                      <a16:colId xmlns:a16="http://schemas.microsoft.com/office/drawing/2014/main" val="3052549493"/>
                    </a:ext>
                  </a:extLst>
                </a:gridCol>
                <a:gridCol w="671086">
                  <a:extLst>
                    <a:ext uri="{9D8B030D-6E8A-4147-A177-3AD203B41FA5}">
                      <a16:colId xmlns:a16="http://schemas.microsoft.com/office/drawing/2014/main" val="2805333876"/>
                    </a:ext>
                  </a:extLst>
                </a:gridCol>
                <a:gridCol w="671086">
                  <a:extLst>
                    <a:ext uri="{9D8B030D-6E8A-4147-A177-3AD203B41FA5}">
                      <a16:colId xmlns:a16="http://schemas.microsoft.com/office/drawing/2014/main" val="2544099823"/>
                    </a:ext>
                  </a:extLst>
                </a:gridCol>
                <a:gridCol w="671086">
                  <a:extLst>
                    <a:ext uri="{9D8B030D-6E8A-4147-A177-3AD203B41FA5}">
                      <a16:colId xmlns:a16="http://schemas.microsoft.com/office/drawing/2014/main" val="3640943402"/>
                    </a:ext>
                  </a:extLst>
                </a:gridCol>
              </a:tblGrid>
              <a:tr h="1014394">
                <a:tc>
                  <a:txBody>
                    <a:bodyPr/>
                    <a:lstStyle/>
                    <a:p>
                      <a:pPr algn="ctr"/>
                      <a:r>
                        <a:rPr lang="en-US" sz="1600" b="1" dirty="0">
                          <a:effectLst/>
                        </a:rPr>
                        <a:t>model</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b="1">
                          <a:effectLst/>
                        </a:rPr>
                        <a:t>Train Set</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b="1">
                          <a:effectLst/>
                        </a:rPr>
                        <a:t>Test Set</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b="1">
                          <a:effectLst/>
                        </a:rPr>
                        <a:t>#Params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b="1">
                          <a:effectLst/>
                        </a:rPr>
                        <a:t>GFLOPs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b="1" dirty="0">
                          <a:effectLst/>
                        </a:rPr>
                        <a:t>OHEM</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b="1">
                          <a:effectLst/>
                        </a:rPr>
                        <a:t>Multi-scale</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b="1">
                          <a:effectLst/>
                        </a:rPr>
                        <a:t>Flip</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b="1">
                          <a:effectLst/>
                        </a:rPr>
                        <a:t>mIoU</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4285567014"/>
                  </a:ext>
                </a:extLst>
              </a:tr>
              <a:tr h="772145">
                <a:tc>
                  <a:txBody>
                    <a:bodyPr/>
                    <a:lstStyle/>
                    <a:p>
                      <a:pPr algn="ctr"/>
                      <a:r>
                        <a:rPr lang="en-US" sz="1600" dirty="0">
                          <a:effectLst/>
                        </a:rPr>
                        <a:t>HRNetV2-W48</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dirty="0">
                          <a:effectLst/>
                        </a:rPr>
                        <a:t>Train</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dirty="0">
                          <a:effectLst/>
                        </a:rPr>
                        <a:t>Val</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65.8M</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altLang="zh-CN" sz="1600">
                          <a:effectLst/>
                        </a:rPr>
                        <a:t>696.2</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No</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No</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No</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altLang="zh-CN" sz="1600">
                          <a:effectLst/>
                        </a:rPr>
                        <a:t>80.9</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4113591954"/>
                  </a:ext>
                </a:extLst>
              </a:tr>
              <a:tr h="772145">
                <a:tc>
                  <a:txBody>
                    <a:bodyPr/>
                    <a:lstStyle/>
                    <a:p>
                      <a:pPr algn="ctr"/>
                      <a:r>
                        <a:rPr lang="en-US" sz="1600">
                          <a:effectLst/>
                        </a:rPr>
                        <a:t>HRNetV2-W48</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dirty="0">
                          <a:effectLst/>
                        </a:rPr>
                        <a:t>Train</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dirty="0">
                          <a:effectLst/>
                        </a:rPr>
                        <a:t>Val</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dirty="0">
                          <a:effectLst/>
                        </a:rPr>
                        <a:t>65.8M</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altLang="zh-CN" sz="1600">
                          <a:effectLst/>
                        </a:rPr>
                        <a:t>696.2</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a:effectLst/>
                        </a:rPr>
                        <a:t>Yes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a:effectLst/>
                        </a:rPr>
                        <a:t>No</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a:effectLst/>
                        </a:rPr>
                        <a:t>No</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altLang="zh-CN" sz="1600">
                          <a:effectLst/>
                        </a:rPr>
                        <a:t>81.2</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537505374"/>
                  </a:ext>
                </a:extLst>
              </a:tr>
              <a:tr h="772145">
                <a:tc>
                  <a:txBody>
                    <a:bodyPr/>
                    <a:lstStyle/>
                    <a:p>
                      <a:pPr algn="ctr"/>
                      <a:r>
                        <a:rPr lang="en-US" sz="1600">
                          <a:effectLst/>
                        </a:rPr>
                        <a:t>HRNetV2-W48</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Train</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Test</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dirty="0">
                          <a:effectLst/>
                        </a:rPr>
                        <a:t>65.8M</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altLang="zh-CN" sz="1600" dirty="0">
                          <a:effectLst/>
                        </a:rPr>
                        <a:t>696.2</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No</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Yes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Yes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altLang="zh-CN" sz="1600" u="none" strike="noStrike">
                          <a:solidFill>
                            <a:srgbClr val="0366D6"/>
                          </a:solidFill>
                          <a:effectLst/>
                          <a:hlinkClick r:id="rId3"/>
                        </a:rPr>
                        <a:t>80.5</a:t>
                      </a:r>
                      <a:endParaRPr lang="zh-CN" altLang="en-US" sz="1600">
                        <a:effectLst/>
                      </a:endParaRP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1460119619"/>
                  </a:ext>
                </a:extLst>
              </a:tr>
              <a:tr h="772145">
                <a:tc>
                  <a:txBody>
                    <a:bodyPr/>
                    <a:lstStyle/>
                    <a:p>
                      <a:pPr algn="ctr"/>
                      <a:r>
                        <a:rPr lang="en-US" sz="1600">
                          <a:effectLst/>
                        </a:rPr>
                        <a:t>HRNetV2-W48</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a:effectLst/>
                        </a:rPr>
                        <a:t>Train</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a:effectLst/>
                        </a:rPr>
                        <a:t>Test</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dirty="0">
                          <a:effectLst/>
                        </a:rPr>
                        <a:t>65.8M</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altLang="zh-CN" sz="1600" dirty="0">
                          <a:effectLst/>
                        </a:rPr>
                        <a:t>696.2</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dirty="0">
                          <a:effectLst/>
                        </a:rPr>
                        <a:t>Yes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dirty="0">
                          <a:effectLst/>
                        </a:rPr>
                        <a:t>Yes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a:effectLst/>
                        </a:rPr>
                        <a:t>Yes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altLang="zh-CN" sz="1600" u="none" strike="noStrike">
                          <a:solidFill>
                            <a:srgbClr val="0366D6"/>
                          </a:solidFill>
                          <a:effectLst/>
                          <a:hlinkClick r:id="rId4"/>
                        </a:rPr>
                        <a:t>81.1</a:t>
                      </a:r>
                      <a:endParaRPr lang="zh-CN" altLang="en-US" sz="1600">
                        <a:effectLst/>
                      </a:endParaRP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1740322866"/>
                  </a:ext>
                </a:extLst>
              </a:tr>
              <a:tr h="772145">
                <a:tc>
                  <a:txBody>
                    <a:bodyPr/>
                    <a:lstStyle/>
                    <a:p>
                      <a:pPr algn="ctr"/>
                      <a:r>
                        <a:rPr lang="en-US" sz="1600">
                          <a:effectLst/>
                        </a:rPr>
                        <a:t>HRNetV2-W48</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TrainVal</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Test</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a:effectLst/>
                        </a:rPr>
                        <a:t>65.8M</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altLang="zh-CN" sz="1600" dirty="0">
                          <a:effectLst/>
                        </a:rPr>
                        <a:t>696.2</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dirty="0">
                          <a:effectLst/>
                        </a:rPr>
                        <a:t>No</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dirty="0">
                          <a:effectLst/>
                        </a:rPr>
                        <a:t>Yes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sz="1600" dirty="0">
                          <a:effectLst/>
                        </a:rPr>
                        <a:t>Yes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tc>
                  <a:txBody>
                    <a:bodyPr/>
                    <a:lstStyle/>
                    <a:p>
                      <a:pPr algn="ctr"/>
                      <a:r>
                        <a:rPr lang="en-US" altLang="zh-CN" sz="1600" u="none" strike="noStrike" dirty="0">
                          <a:solidFill>
                            <a:srgbClr val="0366D6"/>
                          </a:solidFill>
                          <a:effectLst/>
                          <a:hlinkClick r:id="rId5"/>
                        </a:rPr>
                        <a:t>81.5</a:t>
                      </a:r>
                      <a:endParaRPr lang="zh-CN" altLang="en-US" sz="1600" dirty="0">
                        <a:effectLst/>
                      </a:endParaRP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4101828629"/>
                  </a:ext>
                </a:extLst>
              </a:tr>
              <a:tr h="772145">
                <a:tc>
                  <a:txBody>
                    <a:bodyPr/>
                    <a:lstStyle/>
                    <a:p>
                      <a:pPr algn="ctr"/>
                      <a:r>
                        <a:rPr lang="en-US" sz="1600">
                          <a:effectLst/>
                        </a:rPr>
                        <a:t>HRNetV2-W48</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a:effectLst/>
                        </a:rPr>
                        <a:t>TrainVal</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a:effectLst/>
                        </a:rPr>
                        <a:t>Test</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a:effectLst/>
                        </a:rPr>
                        <a:t>65.8M</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altLang="zh-CN" sz="1600">
                          <a:effectLst/>
                        </a:rPr>
                        <a:t>696.2</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dirty="0">
                          <a:effectLst/>
                        </a:rPr>
                        <a:t>Yes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dirty="0">
                          <a:effectLst/>
                        </a:rPr>
                        <a:t>Yes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sz="1600" dirty="0">
                          <a:effectLst/>
                        </a:rPr>
                        <a:t>Yes</a:t>
                      </a: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tc>
                  <a:txBody>
                    <a:bodyPr/>
                    <a:lstStyle/>
                    <a:p>
                      <a:pPr algn="ctr"/>
                      <a:r>
                        <a:rPr lang="en-US" altLang="zh-CN" sz="1600" u="none" strike="noStrike" dirty="0">
                          <a:solidFill>
                            <a:srgbClr val="0366D6"/>
                          </a:solidFill>
                          <a:effectLst/>
                          <a:hlinkClick r:id="rId6"/>
                        </a:rPr>
                        <a:t>81.9</a:t>
                      </a:r>
                      <a:endParaRPr lang="zh-CN" altLang="en-US" sz="1600" dirty="0">
                        <a:effectLst/>
                      </a:endParaRPr>
                    </a:p>
                  </a:txBody>
                  <a:tcPr marL="48254" marR="48254" marT="22271" marB="22271" anchor="ctr">
                    <a:lnL w="7620" cap="flat" cmpd="sng" algn="ctr">
                      <a:solidFill>
                        <a:srgbClr val="DFE2E5"/>
                      </a:solidFill>
                      <a:prstDash val="solid"/>
                      <a:round/>
                      <a:headEnd type="none" w="med" len="med"/>
                      <a:tailEnd type="none" w="med" len="med"/>
                    </a:lnL>
                    <a:lnR w="7620" cap="flat" cmpd="sng" algn="ctr">
                      <a:solidFill>
                        <a:srgbClr val="DFE2E5"/>
                      </a:solidFill>
                      <a:prstDash val="solid"/>
                      <a:round/>
                      <a:headEnd type="none" w="med" len="med"/>
                      <a:tailEnd type="none" w="med" len="med"/>
                    </a:lnR>
                    <a:lnT w="7620" cap="flat" cmpd="sng" algn="ctr">
                      <a:solidFill>
                        <a:srgbClr val="DFE2E5"/>
                      </a:solidFill>
                      <a:prstDash val="solid"/>
                      <a:round/>
                      <a:headEnd type="none" w="med" len="med"/>
                      <a:tailEnd type="none" w="med" len="med"/>
                    </a:lnT>
                    <a:lnB w="7620"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3699667569"/>
                  </a:ext>
                </a:extLst>
              </a:tr>
            </a:tbl>
          </a:graphicData>
        </a:graphic>
      </p:graphicFrame>
      <p:pic>
        <p:nvPicPr>
          <p:cNvPr id="6" name="图片 5">
            <a:extLst>
              <a:ext uri="{FF2B5EF4-FFF2-40B4-BE49-F238E27FC236}">
                <a16:creationId xmlns:a16="http://schemas.microsoft.com/office/drawing/2014/main" id="{4031B36E-DEBF-4513-B880-4222C8004F59}"/>
              </a:ext>
            </a:extLst>
          </p:cNvPr>
          <p:cNvPicPr>
            <a:picLocks noChangeAspect="1"/>
          </p:cNvPicPr>
          <p:nvPr/>
        </p:nvPicPr>
        <p:blipFill rotWithShape="1">
          <a:blip r:embed="rId7"/>
          <a:srcRect l="30291" t="21101" r="30898" b="27638"/>
          <a:stretch/>
        </p:blipFill>
        <p:spPr>
          <a:xfrm>
            <a:off x="1180730" y="3822620"/>
            <a:ext cx="3488925" cy="2592146"/>
          </a:xfrm>
          <a:prstGeom prst="rect">
            <a:avLst/>
          </a:prstGeom>
        </p:spPr>
      </p:pic>
    </p:spTree>
    <p:extLst>
      <p:ext uri="{BB962C8B-B14F-4D97-AF65-F5344CB8AC3E}">
        <p14:creationId xmlns:p14="http://schemas.microsoft.com/office/powerpoint/2010/main" val="210764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ctrTitle"/>
            <p:custDataLst>
              <p:tags r:id="rId2"/>
            </p:custDataLst>
          </p:nvPr>
        </p:nvSpPr>
        <p:spPr/>
        <p:txBody>
          <a:bodyPr/>
          <a:lstStyle/>
          <a:p>
            <a:r>
              <a:rPr lang="en-US" altLang="zh-CN" dirty="0"/>
              <a:t>THANKS</a:t>
            </a: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6"/>
          <a:stretch>
            <a:fillRect/>
          </a:stretch>
        </p:blipFill>
        <p:spPr>
          <a:xfrm>
            <a:off x="1914525" y="1553845"/>
            <a:ext cx="8362950" cy="3305175"/>
          </a:xfrm>
          <a:prstGeom prst="rect">
            <a:avLst/>
          </a:prstGeom>
        </p:spPr>
      </p:pic>
      <p:sp>
        <p:nvSpPr>
          <p:cNvPr id="11" name="单圆角矩形 10"/>
          <p:cNvSpPr/>
          <p:nvPr/>
        </p:nvSpPr>
        <p:spPr>
          <a:xfrm>
            <a:off x="8957945" y="4561205"/>
            <a:ext cx="1558925" cy="751840"/>
          </a:xfrm>
          <a:prstGeom prst="snip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占位符 7"/>
          <p:cNvSpPr>
            <a:spLocks noGrp="1"/>
          </p:cNvSpPr>
          <p:nvPr>
            <p:ph type="body" sz="quarter" idx="15"/>
            <p:custDataLst>
              <p:tags r:id="rId2"/>
            </p:custDataLst>
          </p:nvPr>
        </p:nvSpPr>
        <p:spPr>
          <a:xfrm>
            <a:off x="763270" y="4859020"/>
            <a:ext cx="10670540" cy="1114425"/>
          </a:xfrm>
        </p:spPr>
        <p:txBody>
          <a:bodyPr>
            <a:noAutofit/>
          </a:bodyPr>
          <a:lstStyle/>
          <a:p>
            <a:pPr marL="0" indent="0">
              <a:lnSpc>
                <a:spcPct val="150000"/>
              </a:lnSpc>
              <a:buNone/>
            </a:pPr>
            <a:r>
              <a:rPr lang="zh-CN" altLang="en-US" sz="2000" b="1" dirty="0"/>
              <a:t>人体姿势估计被定义为图像或视频中人体关节（也称为关键点 - 肘部，手腕等）的定位问题。它还被定义为在所有关节姿势的空间中搜索特定姿势。</a:t>
            </a:r>
          </a:p>
        </p:txBody>
      </p:sp>
      <p:sp>
        <p:nvSpPr>
          <p:cNvPr id="5" name="标题 4"/>
          <p:cNvSpPr>
            <a:spLocks noGrp="1"/>
          </p:cNvSpPr>
          <p:nvPr>
            <p:ph type="title"/>
            <p:custDataLst>
              <p:tags r:id="rId3"/>
            </p:custDataLst>
          </p:nvPr>
        </p:nvSpPr>
        <p:spPr/>
        <p:txBody>
          <a:bodyPr>
            <a:normAutofit/>
          </a:bodyPr>
          <a:lstStyle/>
          <a:p>
            <a:r>
              <a:rPr lang="zh-CN" altLang="zh-CN" dirty="0"/>
              <a:t>什么是人体姿势估计？</a:t>
            </a: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7"/>
          <p:cNvSpPr>
            <a:spLocks noGrp="1"/>
          </p:cNvSpPr>
          <p:nvPr>
            <p:ph type="body" sz="quarter" idx="15"/>
            <p:custDataLst>
              <p:tags r:id="rId2"/>
            </p:custDataLst>
          </p:nvPr>
        </p:nvSpPr>
        <p:spPr>
          <a:xfrm>
            <a:off x="7902575" y="1200150"/>
            <a:ext cx="3920490" cy="5066665"/>
          </a:xfrm>
        </p:spPr>
        <p:txBody>
          <a:bodyPr>
            <a:normAutofit lnSpcReduction="10000"/>
          </a:bodyPr>
          <a:lstStyle/>
          <a:p>
            <a:pPr marL="0" indent="0">
              <a:buNone/>
            </a:pPr>
            <a:r>
              <a:rPr lang="en-US" altLang="zh-CN" sz="2000" dirty="0"/>
              <a:t>    </a:t>
            </a:r>
            <a:r>
              <a:rPr lang="zh-CN" altLang="en-US" sz="2000" dirty="0"/>
              <a:t>2D姿势估计- 从RGB图像估计每个关节的2D姿势（x，y）坐标。3D姿势估计 - 从RGB图像估计3D姿势（x，y，z）坐标。</a:t>
            </a:r>
          </a:p>
          <a:p>
            <a:pPr marL="0" indent="0">
              <a:buNone/>
            </a:pPr>
            <a:r>
              <a:rPr lang="zh-CN" altLang="en-US" sz="2000" dirty="0">
                <a:sym typeface="+mn-ea"/>
              </a:rPr>
              <a:t>    人体姿势估计具有一些非常酷的应用，并且大量用于动作识别、动画、游戏等。例如，一个非常流行的深度学习应用程序HomeCourt(https://www.homecourt.ai/)使用姿势估计来分析篮球球员动作。</a:t>
            </a:r>
            <a:endParaRPr lang="zh-CN" altLang="en-US" spc="150" dirty="0">
              <a:solidFill>
                <a:schemeClr val="tx1">
                  <a:lumMod val="85000"/>
                  <a:lumOff val="15000"/>
                </a:schemeClr>
              </a:solidFill>
              <a:uFillTx/>
              <a:latin typeface="(使用中文字体)"/>
              <a:ea typeface="微软雅黑" panose="020B0503020204020204" charset="-122"/>
            </a:endParaRPr>
          </a:p>
          <a:p>
            <a:pPr marL="0" indent="0">
              <a:buNone/>
            </a:pPr>
            <a:endParaRPr lang="zh-CN" altLang="en-US" dirty="0"/>
          </a:p>
        </p:txBody>
      </p:sp>
      <p:sp>
        <p:nvSpPr>
          <p:cNvPr id="5" name="标题 4"/>
          <p:cNvSpPr>
            <a:spLocks noGrp="1"/>
          </p:cNvSpPr>
          <p:nvPr>
            <p:ph type="title"/>
            <p:custDataLst>
              <p:tags r:id="rId3"/>
            </p:custDataLst>
          </p:nvPr>
        </p:nvSpPr>
        <p:spPr/>
        <p:txBody>
          <a:bodyPr>
            <a:normAutofit/>
          </a:bodyPr>
          <a:lstStyle/>
          <a:p>
            <a:r>
              <a:rPr lang="zh-CN" altLang="zh-CN" dirty="0"/>
              <a:t>什么是人体姿势估计？</a:t>
            </a:r>
          </a:p>
        </p:txBody>
      </p:sp>
      <p:pic>
        <p:nvPicPr>
          <p:cNvPr id="6" name="图片 5"/>
          <p:cNvPicPr>
            <a:picLocks noChangeAspect="1"/>
          </p:cNvPicPr>
          <p:nvPr/>
        </p:nvPicPr>
        <p:blipFill>
          <a:blip r:embed="rId6"/>
          <a:stretch>
            <a:fillRect/>
          </a:stretch>
        </p:blipFill>
        <p:spPr>
          <a:xfrm>
            <a:off x="1016635" y="1446530"/>
            <a:ext cx="3238500" cy="4305300"/>
          </a:xfrm>
          <a:prstGeom prst="rect">
            <a:avLst/>
          </a:prstGeom>
        </p:spPr>
      </p:pic>
      <p:pic>
        <p:nvPicPr>
          <p:cNvPr id="7" name="图片 6"/>
          <p:cNvPicPr>
            <a:picLocks noChangeAspect="1"/>
          </p:cNvPicPr>
          <p:nvPr/>
        </p:nvPicPr>
        <p:blipFill>
          <a:blip r:embed="rId7"/>
          <a:stretch>
            <a:fillRect/>
          </a:stretch>
        </p:blipFill>
        <p:spPr>
          <a:xfrm>
            <a:off x="4579620" y="1446530"/>
            <a:ext cx="2838450" cy="4295775"/>
          </a:xfrm>
          <a:prstGeom prst="rect">
            <a:avLst/>
          </a:prstGeom>
        </p:spPr>
      </p:pic>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a:xfrm>
            <a:off x="6292850" y="2680335"/>
            <a:ext cx="5419185" cy="1104900"/>
          </a:xfrm>
        </p:spPr>
        <p:txBody>
          <a:bodyPr/>
          <a:lstStyle/>
          <a:p>
            <a:r>
              <a:rPr lang="zh-CN" altLang="en-US" sz="6000" i="1" spc="300" dirty="0">
                <a:latin typeface="微软雅黑" panose="020B0503020204020204" charset="-122"/>
                <a:ea typeface="微软雅黑" panose="020B0503020204020204" charset="-122"/>
                <a:sym typeface="+mn-ea"/>
              </a:rPr>
              <a:t>论文讲解</a:t>
            </a:r>
          </a:p>
        </p:txBody>
      </p:sp>
      <p:sp>
        <p:nvSpPr>
          <p:cNvPr id="6" name="文本占位符 5"/>
          <p:cNvSpPr>
            <a:spLocks noGrp="1"/>
          </p:cNvSpPr>
          <p:nvPr>
            <p:ph type="body" idx="1"/>
            <p:custDataLst>
              <p:tags r:id="rId3"/>
            </p:custDataLst>
          </p:nvPr>
        </p:nvSpPr>
        <p:spPr>
          <a:xfrm>
            <a:off x="5006975" y="4391660"/>
            <a:ext cx="7292975" cy="1015365"/>
          </a:xfrm>
        </p:spPr>
        <p:txBody>
          <a:bodyPr>
            <a:normAutofit/>
          </a:bodyPr>
          <a:lstStyle/>
          <a:p>
            <a:pPr lvl="0">
              <a:lnSpc>
                <a:spcPct val="150000"/>
              </a:lnSpc>
            </a:pPr>
            <a:r>
              <a:rPr lang="zh-CN" altLang="en-US" dirty="0">
                <a:sym typeface="+mn-ea"/>
              </a:rPr>
              <a:t>Deep High-Resolution Representation Learning for Human Pose Estimation</a:t>
            </a:r>
            <a:endParaRPr lang="zh-CN" altLang="en-US" dirty="0"/>
          </a:p>
        </p:txBody>
      </p:sp>
      <p:sp>
        <p:nvSpPr>
          <p:cNvPr id="9" name="文本框 8"/>
          <p:cNvSpPr txBox="1"/>
          <p:nvPr>
            <p:custDataLst>
              <p:tags r:id="rId4"/>
            </p:custDataLst>
          </p:nvPr>
        </p:nvSpPr>
        <p:spPr>
          <a:xfrm>
            <a:off x="477833" y="3041689"/>
            <a:ext cx="1176796" cy="1023180"/>
          </a:xfrm>
          <a:prstGeom prst="rect">
            <a:avLst/>
          </a:prstGeom>
          <a:noFill/>
          <a:ln w="117475">
            <a:noFill/>
          </a:ln>
        </p:spPr>
        <p:txBody>
          <a:bodyPr wrap="none" rtlCol="0">
            <a:prstTxWarp prst="textPlain">
              <a:avLst/>
            </a:prstTxWarp>
            <a:spAutoFit/>
          </a:bodyPr>
          <a:lstStyle/>
          <a:p>
            <a:r>
              <a:rPr lang="en-US" altLang="zh-CN" b="1" spc="100" dirty="0">
                <a:solidFill>
                  <a:schemeClr val="accent1"/>
                </a:solidFill>
                <a:latin typeface="Arial" panose="020B0604020202020204" pitchFamily="34" charset="0"/>
                <a:ea typeface="微软雅黑" panose="020B0503020204020204" charset="-122"/>
                <a:cs typeface="Arial" panose="020B0604020202020204" pitchFamily="34" charset="0"/>
              </a:rPr>
              <a:t>/01</a:t>
            </a: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descr="微信图片_20190507164656"/>
          <p:cNvPicPr>
            <a:picLocks noChangeAspect="1"/>
          </p:cNvPicPr>
          <p:nvPr/>
        </p:nvPicPr>
        <p:blipFill>
          <a:blip r:embed="rId4"/>
          <a:srcRect b="10752"/>
          <a:stretch>
            <a:fillRect/>
          </a:stretch>
        </p:blipFill>
        <p:spPr>
          <a:xfrm>
            <a:off x="6181725" y="1485900"/>
            <a:ext cx="5885815" cy="4733290"/>
          </a:xfrm>
          <a:prstGeom prst="rect">
            <a:avLst/>
          </a:prstGeom>
        </p:spPr>
      </p:pic>
      <p:sp>
        <p:nvSpPr>
          <p:cNvPr id="19" name="文本框 18"/>
          <p:cNvSpPr txBox="1"/>
          <p:nvPr/>
        </p:nvSpPr>
        <p:spPr>
          <a:xfrm>
            <a:off x="437515" y="1368425"/>
            <a:ext cx="5496560" cy="5446395"/>
          </a:xfrm>
          <a:prstGeom prst="rect">
            <a:avLst/>
          </a:prstGeom>
          <a:noFill/>
        </p:spPr>
        <p:txBody>
          <a:bodyPr wrap="square" rtlCol="0">
            <a:spAutoFit/>
          </a:bodyPr>
          <a:lstStyle/>
          <a:p>
            <a:pPr algn="l" fontAlgn="auto">
              <a:lnSpc>
                <a:spcPct val="150000"/>
              </a:lnSpc>
            </a:pPr>
            <a:r>
              <a:rPr lang="en-US" altLang="zh-CN" sz="2400" dirty="0"/>
              <a:t>          </a:t>
            </a:r>
            <a:r>
              <a:rPr lang="zh-CN" altLang="en-US" sz="2400" dirty="0"/>
              <a:t>这篇论文主要研究人的姿态问题(human pose estimation problem)，着重于输出可靠的高分辨率表征(reliable highresolution representations)。现有的大多数方法都是从高分辨率到低分辨率网络(high-to-low resolution network)产生的低分辨率表征中恢复高分辨率表征。相反，我们提出的网络能在整个过程中都保持高分辨率的表征。</a:t>
            </a:r>
          </a:p>
          <a:p>
            <a:pPr algn="l"/>
            <a:endParaRPr lang="zh-CN" altLang="en-US" sz="2400" dirty="0"/>
          </a:p>
        </p:txBody>
      </p:sp>
      <p:grpSp>
        <p:nvGrpSpPr>
          <p:cNvPr id="7" name="组合 6"/>
          <p:cNvGrpSpPr/>
          <p:nvPr/>
        </p:nvGrpSpPr>
        <p:grpSpPr>
          <a:xfrm>
            <a:off x="1473200" y="188595"/>
            <a:ext cx="6480810" cy="868680"/>
            <a:chOff x="2342" y="297"/>
            <a:chExt cx="10206" cy="1587"/>
          </a:xfrm>
        </p:grpSpPr>
        <p:sp>
          <p:nvSpPr>
            <p:cNvPr id="8" name="剪去对角的矩形 7"/>
            <p:cNvSpPr/>
            <p:nvPr/>
          </p:nvSpPr>
          <p:spPr>
            <a:xfrm>
              <a:off x="2342" y="297"/>
              <a:ext cx="10206" cy="1587"/>
            </a:xfrm>
            <a:prstGeom prst="snip2Diag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683" y="610"/>
              <a:ext cx="2860" cy="1066"/>
            </a:xfrm>
            <a:prstGeom prst="rect">
              <a:avLst/>
            </a:prstGeom>
            <a:noFill/>
          </p:spPr>
          <p:txBody>
            <a:bodyPr wrap="square" rtlCol="0" anchor="t">
              <a:spAutoFit/>
            </a:bodyPr>
            <a:lstStyle/>
            <a:p>
              <a:pPr marL="0" lvl="0" algn="l">
                <a:lnSpc>
                  <a:spcPct val="100000"/>
                </a:lnSpc>
                <a:spcBef>
                  <a:spcPts val="0"/>
                </a:spcBef>
                <a:spcAft>
                  <a:spcPts val="0"/>
                </a:spcAft>
                <a:buClrTx/>
                <a:buSzTx/>
                <a:buFontTx/>
              </a:pPr>
              <a:r>
                <a:rPr lang="zh-CN" altLang="en-US" sz="3200" b="1" dirty="0">
                  <a:solidFill>
                    <a:sysClr val="window" lastClr="FFFFFF"/>
                  </a:solidFill>
                  <a:sym typeface="+mn-ea"/>
                </a:rPr>
                <a:t>论文概述</a:t>
              </a:r>
            </a:p>
          </p:txBody>
        </p:sp>
      </p:gr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37515" y="1869440"/>
            <a:ext cx="5496560" cy="3784600"/>
          </a:xfrm>
          <a:prstGeom prst="rect">
            <a:avLst/>
          </a:prstGeom>
          <a:noFill/>
        </p:spPr>
        <p:txBody>
          <a:bodyPr wrap="square" rtlCol="0">
            <a:spAutoFit/>
          </a:bodyPr>
          <a:lstStyle/>
          <a:p>
            <a:pPr algn="l"/>
            <a:r>
              <a:rPr lang="zh-CN" altLang="en-US" sz="2400" dirty="0"/>
              <a:t>本篇论文主要研究的是人的姿态问题，着重输出可靠的高分辨表征。</a:t>
            </a:r>
          </a:p>
          <a:p>
            <a:pPr algn="l"/>
            <a:endParaRPr lang="zh-CN" altLang="en-US" sz="2400" dirty="0"/>
          </a:p>
          <a:p>
            <a:pPr algn="l"/>
            <a:r>
              <a:rPr lang="zh-CN" altLang="en-US" sz="2400" dirty="0">
                <a:solidFill>
                  <a:srgbClr val="FF0000"/>
                </a:solidFill>
              </a:rPr>
              <a:t>传统方法</a:t>
            </a:r>
            <a:r>
              <a:rPr lang="zh-CN" altLang="en-US" sz="2400" dirty="0"/>
              <a:t>：大多数从高分辨率到低分辨率产生的低分辨表征中恢复高分辨率表征。</a:t>
            </a:r>
          </a:p>
          <a:p>
            <a:pPr algn="l"/>
            <a:endParaRPr lang="zh-CN" altLang="en-US" sz="2400" dirty="0"/>
          </a:p>
          <a:p>
            <a:pPr algn="l"/>
            <a:r>
              <a:rPr lang="zh-CN" altLang="en-US" sz="2400" dirty="0">
                <a:solidFill>
                  <a:srgbClr val="FF0000"/>
                </a:solidFill>
              </a:rPr>
              <a:t>本文方法</a:t>
            </a:r>
            <a:r>
              <a:rPr lang="zh-CN" altLang="en-US" sz="2400" dirty="0"/>
              <a:t>：网络能在整个过程中都保持高分辨率的表征。此人体姿态估计模型刷新了三项COCO纪录。</a:t>
            </a:r>
          </a:p>
        </p:txBody>
      </p:sp>
      <p:grpSp>
        <p:nvGrpSpPr>
          <p:cNvPr id="7" name="组合 6"/>
          <p:cNvGrpSpPr/>
          <p:nvPr/>
        </p:nvGrpSpPr>
        <p:grpSpPr>
          <a:xfrm>
            <a:off x="1473200" y="188595"/>
            <a:ext cx="6480810" cy="868680"/>
            <a:chOff x="2342" y="297"/>
            <a:chExt cx="10206" cy="1587"/>
          </a:xfrm>
        </p:grpSpPr>
        <p:sp>
          <p:nvSpPr>
            <p:cNvPr id="8" name="剪去对角的矩形 7"/>
            <p:cNvSpPr/>
            <p:nvPr/>
          </p:nvSpPr>
          <p:spPr>
            <a:xfrm>
              <a:off x="2342" y="297"/>
              <a:ext cx="10206" cy="1587"/>
            </a:xfrm>
            <a:prstGeom prst="snip2Diag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683" y="610"/>
              <a:ext cx="2860" cy="1066"/>
            </a:xfrm>
            <a:prstGeom prst="rect">
              <a:avLst/>
            </a:prstGeom>
            <a:noFill/>
          </p:spPr>
          <p:txBody>
            <a:bodyPr wrap="square" rtlCol="0" anchor="t">
              <a:spAutoFit/>
            </a:bodyPr>
            <a:lstStyle/>
            <a:p>
              <a:pPr marL="0" lvl="0" algn="l">
                <a:lnSpc>
                  <a:spcPct val="100000"/>
                </a:lnSpc>
                <a:spcBef>
                  <a:spcPts val="0"/>
                </a:spcBef>
                <a:spcAft>
                  <a:spcPts val="0"/>
                </a:spcAft>
                <a:buClrTx/>
                <a:buSzTx/>
                <a:buFontTx/>
              </a:pPr>
              <a:r>
                <a:rPr lang="zh-CN" altLang="en-US" sz="3200" b="1" dirty="0">
                  <a:solidFill>
                    <a:sysClr val="window" lastClr="FFFFFF"/>
                  </a:solidFill>
                  <a:sym typeface="+mn-ea"/>
                </a:rPr>
                <a:t>论文概述</a:t>
              </a:r>
            </a:p>
          </p:txBody>
        </p:sp>
      </p:grpSp>
      <p:pic>
        <p:nvPicPr>
          <p:cNvPr id="2" name="图片 1"/>
          <p:cNvPicPr>
            <a:picLocks noChangeAspect="1"/>
          </p:cNvPicPr>
          <p:nvPr/>
        </p:nvPicPr>
        <p:blipFill>
          <a:blip r:embed="rId4"/>
          <a:stretch>
            <a:fillRect/>
          </a:stretch>
        </p:blipFill>
        <p:spPr>
          <a:xfrm>
            <a:off x="5934075" y="1974850"/>
            <a:ext cx="5821045" cy="3574415"/>
          </a:xfrm>
          <a:prstGeom prst="rect">
            <a:avLst/>
          </a:prstGeom>
        </p:spPr>
      </p:pic>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2"/>
            </p:custDataLst>
          </p:nvPr>
        </p:nvSpPr>
        <p:spPr/>
        <p:txBody>
          <a:bodyPr>
            <a:normAutofit/>
          </a:bodyPr>
          <a:lstStyle/>
          <a:p>
            <a:r>
              <a:rPr lang="zh-CN" altLang="zh-CN" dirty="0"/>
              <a:t>近期工作</a:t>
            </a:r>
          </a:p>
        </p:txBody>
      </p:sp>
      <p:sp>
        <p:nvSpPr>
          <p:cNvPr id="4" name="内容占位符 3"/>
          <p:cNvSpPr>
            <a:spLocks noGrp="1"/>
          </p:cNvSpPr>
          <p:nvPr>
            <p:ph sz="quarter" idx="13"/>
            <p:custDataLst>
              <p:tags r:id="rId3"/>
            </p:custDataLst>
          </p:nvPr>
        </p:nvSpPr>
        <p:spPr/>
        <p:txBody>
          <a:bodyPr>
            <a:normAutofit/>
          </a:bodyPr>
          <a:lstStyle/>
          <a:p>
            <a:pPr marL="0" indent="0">
              <a:lnSpc>
                <a:spcPct val="150000"/>
              </a:lnSpc>
              <a:buNone/>
            </a:pPr>
            <a:r>
              <a:rPr lang="zh-CN" altLang="en-US" sz="2000" dirty="0"/>
              <a:t>  最近的发展表明，深度卷积神经网络已经取得了最先进的性能。大多数现有的方法通过一个网络(通常由高分辨率到低分辨率的子网串联而成)传递输入，然后提高分辨率。例如，Hourglass[40]通过对称的低到高分辨率(symmetric low-to-high process)过程恢复高分辨率。SimpleBaseline采用少量的转置卷积层(transposed convolution layers)来生成高分辨率的表示。此外，dilated convolutions还被用于放大高分辨率到低分辨率网络(high-to-low resolution network)的后几层(如VGGNet或ResNet)。</a:t>
            </a:r>
            <a:endParaRPr lang="zh-CN" altLang="en-US" dirty="0"/>
          </a:p>
          <a:p>
            <a:pPr marL="0" indent="0">
              <a:buNone/>
            </a:pPr>
            <a:endParaRPr lang="zh-CN" altLang="en-US" dirty="0"/>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4"/>
          <a:stretch>
            <a:fillRect/>
          </a:stretch>
        </p:blipFill>
        <p:spPr>
          <a:xfrm>
            <a:off x="142875" y="1270635"/>
            <a:ext cx="6956425" cy="5015230"/>
          </a:xfrm>
          <a:prstGeom prst="rect">
            <a:avLst/>
          </a:prstGeom>
        </p:spPr>
      </p:pic>
      <p:sp>
        <p:nvSpPr>
          <p:cNvPr id="10" name="文本框 9"/>
          <p:cNvSpPr txBox="1"/>
          <p:nvPr/>
        </p:nvSpPr>
        <p:spPr>
          <a:xfrm>
            <a:off x="7284720" y="1587500"/>
            <a:ext cx="3429635" cy="2306955"/>
          </a:xfrm>
          <a:prstGeom prst="rect">
            <a:avLst/>
          </a:prstGeom>
          <a:noFill/>
        </p:spPr>
        <p:txBody>
          <a:bodyPr wrap="none" rtlCol="0">
            <a:spAutoFit/>
          </a:bodyPr>
          <a:lstStyle/>
          <a:p>
            <a:pPr algn="l" fontAlgn="auto">
              <a:lnSpc>
                <a:spcPct val="150000"/>
              </a:lnSpc>
            </a:pPr>
            <a:r>
              <a:rPr lang="zh-CN" altLang="en-US" sz="2400" b="1" dirty="0">
                <a:solidFill>
                  <a:srgbClr val="FF0000"/>
                </a:solidFill>
              </a:rPr>
              <a:t>（</a:t>
            </a:r>
            <a:r>
              <a:rPr lang="en-US" altLang="zh-CN" sz="2400" b="1" dirty="0">
                <a:solidFill>
                  <a:srgbClr val="FF0000"/>
                </a:solidFill>
              </a:rPr>
              <a:t>a</a:t>
            </a:r>
            <a:r>
              <a:rPr lang="zh-CN" altLang="en-US" sz="2400" b="1" dirty="0">
                <a:solidFill>
                  <a:srgbClr val="FF0000"/>
                </a:solidFill>
              </a:rPr>
              <a:t>）沙漏网络</a:t>
            </a:r>
          </a:p>
          <a:p>
            <a:pPr algn="l" fontAlgn="auto">
              <a:lnSpc>
                <a:spcPct val="150000"/>
              </a:lnSpc>
            </a:pPr>
            <a:r>
              <a:rPr lang="zh-CN" altLang="en-US" sz="2400" b="1" dirty="0">
                <a:solidFill>
                  <a:srgbClr val="FF0000"/>
                </a:solidFill>
              </a:rPr>
              <a:t>（</a:t>
            </a:r>
            <a:r>
              <a:rPr lang="en-US" altLang="zh-CN" sz="2400" b="1" dirty="0">
                <a:solidFill>
                  <a:srgbClr val="FF0000"/>
                </a:solidFill>
              </a:rPr>
              <a:t>b</a:t>
            </a:r>
            <a:r>
              <a:rPr lang="zh-CN" altLang="en-US" sz="2400" b="1" dirty="0">
                <a:solidFill>
                  <a:srgbClr val="FF0000"/>
                </a:solidFill>
              </a:rPr>
              <a:t>）级联金字塔网络</a:t>
            </a:r>
          </a:p>
          <a:p>
            <a:pPr algn="l" fontAlgn="auto">
              <a:lnSpc>
                <a:spcPct val="150000"/>
              </a:lnSpc>
            </a:pPr>
            <a:r>
              <a:rPr lang="zh-CN" altLang="en-US" sz="2400" b="1" dirty="0">
                <a:solidFill>
                  <a:srgbClr val="FF0000"/>
                </a:solidFill>
              </a:rPr>
              <a:t>（</a:t>
            </a:r>
            <a:r>
              <a:rPr lang="en-US" altLang="zh-CN" sz="2400" b="1" dirty="0">
                <a:solidFill>
                  <a:srgbClr val="FF0000"/>
                </a:solidFill>
              </a:rPr>
              <a:t>c</a:t>
            </a:r>
            <a:r>
              <a:rPr lang="zh-CN" altLang="en-US" sz="2400" b="1" dirty="0">
                <a:solidFill>
                  <a:srgbClr val="FF0000"/>
                </a:solidFill>
              </a:rPr>
              <a:t>）简单基线网络</a:t>
            </a:r>
          </a:p>
          <a:p>
            <a:pPr algn="l" fontAlgn="auto">
              <a:lnSpc>
                <a:spcPct val="150000"/>
              </a:lnSpc>
            </a:pPr>
            <a:r>
              <a:rPr lang="zh-CN" altLang="en-US" sz="2400" b="1" dirty="0">
                <a:solidFill>
                  <a:srgbClr val="FF0000"/>
                </a:solidFill>
              </a:rPr>
              <a:t>（</a:t>
            </a:r>
            <a:r>
              <a:rPr lang="en-US" altLang="zh-CN" sz="2400" b="1" dirty="0">
                <a:solidFill>
                  <a:srgbClr val="FF0000"/>
                </a:solidFill>
              </a:rPr>
              <a:t>d</a:t>
            </a:r>
            <a:r>
              <a:rPr lang="zh-CN" altLang="en-US" sz="2400" b="1" dirty="0">
                <a:solidFill>
                  <a:srgbClr val="FF0000"/>
                </a:solidFill>
              </a:rPr>
              <a:t>）膨胀卷积结合网络</a:t>
            </a:r>
          </a:p>
        </p:txBody>
      </p:sp>
      <p:sp>
        <p:nvSpPr>
          <p:cNvPr id="19" name="文本框 18"/>
          <p:cNvSpPr txBox="1"/>
          <p:nvPr/>
        </p:nvSpPr>
        <p:spPr>
          <a:xfrm>
            <a:off x="7466330" y="4183380"/>
            <a:ext cx="4496435" cy="1337945"/>
          </a:xfrm>
          <a:prstGeom prst="rect">
            <a:avLst/>
          </a:prstGeom>
          <a:noFill/>
        </p:spPr>
        <p:txBody>
          <a:bodyPr wrap="square" rtlCol="0" anchor="t">
            <a:spAutoFit/>
          </a:bodyPr>
          <a:lstStyle/>
          <a:p>
            <a:pPr fontAlgn="auto">
              <a:lnSpc>
                <a:spcPct val="150000"/>
              </a:lnSpc>
            </a:pPr>
            <a:r>
              <a:rPr lang="zh-CN" altLang="en-US"/>
              <a:t> </a:t>
            </a:r>
            <a:r>
              <a:rPr lang="zh-CN" altLang="en-US">
                <a:latin typeface="微软雅黑" panose="020B0503020204020204" charset="-122"/>
                <a:ea typeface="微软雅黑" panose="020B0503020204020204" charset="-122"/>
                <a:cs typeface="微软雅黑" panose="020B0503020204020204" charset="-122"/>
              </a:rPr>
              <a:t>high-to-low process的目标是生成低分辨率和高分辨率的表征，low-to-high process的目标是生成高分辨率的表征。</a:t>
            </a:r>
          </a:p>
        </p:txBody>
      </p:sp>
      <p:grpSp>
        <p:nvGrpSpPr>
          <p:cNvPr id="7" name="组合 6"/>
          <p:cNvGrpSpPr/>
          <p:nvPr/>
        </p:nvGrpSpPr>
        <p:grpSpPr>
          <a:xfrm>
            <a:off x="1473200" y="248920"/>
            <a:ext cx="6480810" cy="840740"/>
            <a:chOff x="2342" y="297"/>
            <a:chExt cx="10206" cy="1587"/>
          </a:xfrm>
        </p:grpSpPr>
        <p:sp>
          <p:nvSpPr>
            <p:cNvPr id="2" name="剪去对角的矩形 1"/>
            <p:cNvSpPr/>
            <p:nvPr/>
          </p:nvSpPr>
          <p:spPr>
            <a:xfrm>
              <a:off x="2342" y="297"/>
              <a:ext cx="10206" cy="1587"/>
            </a:xfrm>
            <a:prstGeom prst="snip2Diag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683" y="610"/>
              <a:ext cx="2860" cy="1102"/>
            </a:xfrm>
            <a:prstGeom prst="rect">
              <a:avLst/>
            </a:prstGeom>
            <a:noFill/>
          </p:spPr>
          <p:txBody>
            <a:bodyPr wrap="square" rtlCol="0" anchor="t">
              <a:spAutoFit/>
            </a:bodyPr>
            <a:lstStyle/>
            <a:p>
              <a:pPr marL="0" lvl="0" algn="l">
                <a:lnSpc>
                  <a:spcPct val="100000"/>
                </a:lnSpc>
                <a:spcBef>
                  <a:spcPts val="0"/>
                </a:spcBef>
                <a:spcAft>
                  <a:spcPts val="0"/>
                </a:spcAft>
                <a:buClrTx/>
                <a:buSzTx/>
                <a:buFontTx/>
              </a:pPr>
              <a:r>
                <a:rPr lang="zh-CN" altLang="en-US" sz="3200" b="1" dirty="0">
                  <a:solidFill>
                    <a:sysClr val="window" lastClr="FFFFFF"/>
                  </a:solidFill>
                  <a:sym typeface="+mn-ea"/>
                </a:rPr>
                <a:t>网络结构</a:t>
              </a:r>
            </a:p>
          </p:txBody>
        </p:sp>
      </p:gr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3273"/>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SLIDE_BACKGROUND_TYPE" val="general"/>
  <p:tag name="KSO_WM_SLIDE_BK_DARK_LIGHT" val="2"/>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SLIDE_BACKGROUND_TYPE" val="general"/>
  <p:tag name="KSO_WM_SLIDE_BK_DARK_LIGHT" val="2"/>
</p:tagLst>
</file>

<file path=ppt/tags/tag1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SLIDE_BACKGROUND_TYPE" val="frame"/>
  <p:tag name="KSO_WM_UNIT_BK_DARK_LIGHT" val="2"/>
  <p:tag name="KSO_WM_SLIDE_BK_DARK_LIGHT" val="1"/>
</p:tagLst>
</file>

<file path=ppt/tags/tag1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UNIT_TYPE" val="i"/>
  <p:tag name="KSO_WM_UNIT_INDEX" val="2"/>
  <p:tag name="KSO_WM_SLIDE_BACKGROUND_TYPE" val="frame"/>
  <p:tag name="KSO_WM_SLIDE_BK_DARK_LIGHT" val="1"/>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i*3"/>
  <p:tag name="KSO_WM_UNIT_LAYERLEVEL" val="1"/>
  <p:tag name="KSO_WM_TAG_VERSION" val="1.0"/>
  <p:tag name="KSO_WM_BEAUTIFY_FLAG" val="#wm#"/>
  <p:tag name="KSO_WM_UNIT_TYPE" val="i"/>
  <p:tag name="KSO_WM_UNIT_INDEX" val="3"/>
  <p:tag name="KSO_WM_SLIDE_BACKGROUND_TYPE" val="frame"/>
  <p:tag name="KSO_WM_SLIDE_BK_DARK_LIGHT" val="1"/>
</p:tagLst>
</file>

<file path=ppt/tags/tag1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i*4"/>
  <p:tag name="KSO_WM_UNIT_LAYERLEVEL" val="1"/>
  <p:tag name="KSO_WM_TAG_VERSION" val="1.0"/>
  <p:tag name="KSO_WM_BEAUTIFY_FLAG" val="#wm#"/>
  <p:tag name="KSO_WM_UNIT_TYPE" val="i"/>
  <p:tag name="KSO_WM_UNIT_INDEX" val="4"/>
  <p:tag name="KSO_WM_SLIDE_BACKGROUND_TYPE" val="frame"/>
  <p:tag name="KSO_WM_SLIDE_BK_DARK_LIGHT" val="1"/>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i*6"/>
  <p:tag name="KSO_WM_UNIT_LAYERLEVEL" val="1"/>
  <p:tag name="KSO_WM_TAG_VERSION" val="1.0"/>
  <p:tag name="KSO_WM_BEAUTIFY_FLAG" val="#wm#"/>
  <p:tag name="KSO_WM_UNIT_TYPE" val="i"/>
  <p:tag name="KSO_WM_UNIT_INDEX" val="6"/>
  <p:tag name="KSO_WM_SLIDE_BACKGROUND_TYPE" val="frame"/>
  <p:tag name="KSO_WM_SLIDE_BK_DARK_LIGHT" val="1"/>
</p:tagLst>
</file>

<file path=ppt/tags/tag1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4*i*2"/>
  <p:tag name="KSO_WM_UNIT_LAYERLEVEL" val="1"/>
  <p:tag name="KSO_WM_TAG_VERSION" val="1.0"/>
  <p:tag name="KSO_WM_BEAUTIFY_FLAG" val="#wm#"/>
  <p:tag name="KSO_WM_SLIDE_BACKGROUND_TYPE" val="leftRight"/>
  <p:tag name="KSO_WM_SLIDE_BK_DARK_LIGHT" val="2"/>
</p:tagLst>
</file>

<file path=ppt/tags/tag1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4*i*3"/>
  <p:tag name="KSO_WM_UNIT_LAYERLEVEL" val="1"/>
  <p:tag name="KSO_WM_TAG_VERSION" val="1.0"/>
  <p:tag name="KSO_WM_BEAUTIFY_FLAG" val="#wm#"/>
  <p:tag name="KSO_WM_SLIDE_BACKGROUND_TYPE" val="leftRight"/>
  <p:tag name="KSO_WM_SLIDE_BK_DARK_LIGHT" val="2"/>
</p:tagLst>
</file>

<file path=ppt/tags/tag1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SLIDE_BACKGROUND_TYPE" val="leftRight"/>
  <p:tag name="KSO_WM_UNIT_BK_DARK_LIGHT" val="1"/>
  <p:tag name="KSO_WM_SLIDE_BK_DARK_LIGHT" val="2"/>
</p:tagLst>
</file>

<file path=ppt/tags/tag1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i*2"/>
  <p:tag name="KSO_WM_UNIT_LAYERLEVEL" val="1"/>
  <p:tag name="KSO_WM_TAG_VERSION" val="1.0"/>
  <p:tag name="KSO_WM_BEAUTIFY_FLAG" val="#wm#"/>
  <p:tag name="KSO_WM_UNIT_TYPE" val="i"/>
  <p:tag name="KSO_WM_UNIT_INDEX" val="2"/>
  <p:tag name="KSO_WM_SLIDE_BACKGROUND_TYPE" val="topBottom"/>
  <p:tag name="KSO_WM_SLIDE_BK_DARK_LIGHT" val="2"/>
</p:tagLst>
</file>

<file path=ppt/tags/tag1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i*3"/>
  <p:tag name="KSO_WM_UNIT_LAYERLEVEL" val="1"/>
  <p:tag name="KSO_WM_TAG_VERSION" val="1.0"/>
  <p:tag name="KSO_WM_BEAUTIFY_FLAG" val="#wm#"/>
  <p:tag name="KSO_WM_UNIT_TYPE" val="i"/>
  <p:tag name="KSO_WM_UNIT_INDEX" val="3"/>
  <p:tag name="KSO_WM_SLIDE_BACKGROUND_TYPE" val="topBottom"/>
  <p:tag name="KSO_WM_SLIDE_BK_DARK_LIGHT" val="2"/>
</p:tagLst>
</file>

<file path=ppt/tags/tag1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SLIDE_BACKGROUND_TYPE" val="topBottom"/>
  <p:tag name="KSO_WM_UNIT_BK_DARK_LIGHT" val="1"/>
  <p:tag name="KSO_WM_SLIDE_BK_DARK_LIGHT" val="2"/>
</p:tagLst>
</file>

<file path=ppt/tags/tag1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i*2"/>
  <p:tag name="KSO_WM_UNIT_LAYERLEVEL" val="1"/>
  <p:tag name="KSO_WM_TAG_VERSION" val="1.0"/>
  <p:tag name="KSO_WM_BEAUTIFY_FLAG" val="#wm#"/>
  <p:tag name="KSO_WM_UNIT_TYPE" val="i"/>
  <p:tag name="KSO_WM_UNIT_INDEX" val="2"/>
  <p:tag name="KSO_WM_SLIDE_BACKGROUND_TYPE" val="bottomTop"/>
  <p:tag name="KSO_WM_SLIDE_BK_DARK_LIGHT" val="2"/>
</p:tagLst>
</file>

<file path=ppt/tags/tag1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i*3"/>
  <p:tag name="KSO_WM_UNIT_LAYERLEVEL" val="1"/>
  <p:tag name="KSO_WM_TAG_VERSION" val="1.0"/>
  <p:tag name="KSO_WM_BEAUTIFY_FLAG" val="#wm#"/>
  <p:tag name="KSO_WM_UNIT_TYPE" val="i"/>
  <p:tag name="KSO_WM_UNIT_INDEX" val="3"/>
  <p:tag name="KSO_WM_SLIDE_BACKGROUND_TYPE" val="bottomTop"/>
  <p:tag name="KSO_WM_SLIDE_BK_DARK_LIGHT" val="2"/>
</p:tagLst>
</file>

<file path=ppt/tags/tag1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SLIDE_BACKGROUND_TYPE" val="bottomTop"/>
  <p:tag name="KSO_WM_UNIT_BK_DARK_LIGHT" val="1"/>
  <p:tag name="KSO_WM_SLIDE_BK_DARK_LIGHT" val="2"/>
</p:tagLst>
</file>

<file path=ppt/tags/tag1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 name="KSO_WM_SLIDE_BACKGROUND_TYPE" val="navigation"/>
  <p:tag name="KSO_WM_SLIDE_BK_DARK_LIGHT" val="2"/>
</p:tagLst>
</file>

<file path=ppt/tags/tag1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 name="KSO_WM_SLIDE_BACKGROUND_TYPE" val="navigation"/>
  <p:tag name="KSO_WM_SLIDE_BK_DARK_LIGHT" val="2"/>
</p:tagLst>
</file>

<file path=ppt/tags/tag1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7*i*4"/>
  <p:tag name="KSO_WM_UNIT_LAYERLEVEL" val="1"/>
  <p:tag name="KSO_WM_TAG_VERSION" val="1.0"/>
  <p:tag name="KSO_WM_BEAUTIFY_FLAG" val="#wm#"/>
  <p:tag name="KSO_WM_SLIDE_BACKGROUND_TYPE" val="navigation"/>
  <p:tag name="KSO_WM_SLIDE_BK_DARK_LIGHT" val="2"/>
</p:tagLst>
</file>

<file path=ppt/tags/tag1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17*i*5"/>
  <p:tag name="KSO_WM_UNIT_LAYERLEVEL" val="1"/>
  <p:tag name="KSO_WM_TAG_VERSION" val="1.0"/>
  <p:tag name="KSO_WM_BEAUTIFY_FLAG" val="#wm#"/>
  <p:tag name="KSO_WM_SLIDE_BACKGROUND_TYPE" val="navigation"/>
  <p:tag name="KSO_WM_SLIDE_BK_DARK_LIGHT" val="2"/>
</p:tagLst>
</file>

<file path=ppt/tags/tag1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17*i*6"/>
  <p:tag name="KSO_WM_UNIT_LAYERLEVEL" val="1"/>
  <p:tag name="KSO_WM_TAG_VERSION" val="1.0"/>
  <p:tag name="KSO_WM_BEAUTIFY_FLAG" val="#wm#"/>
  <p:tag name="KSO_WM_SLIDE_BACKGROUND_TYPE" val="navigation"/>
  <p:tag name="KSO_WM_SLIDE_BK_DARK_LIGHT" val="2"/>
</p:tagLst>
</file>

<file path=ppt/tags/tag1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_17*i*7"/>
  <p:tag name="KSO_WM_UNIT_LAYERLEVEL" val="1"/>
  <p:tag name="KSO_WM_TAG_VERSION" val="1.0"/>
  <p:tag name="KSO_WM_BEAUTIFY_FLAG" val="#wm#"/>
  <p:tag name="KSO_WM_SLIDE_BACKGROUND_TYPE" val="navigation"/>
  <p:tag name="KSO_WM_SLIDE_BK_DARK_LIGHT" val="2"/>
</p:tagLst>
</file>

<file path=ppt/tags/tag1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_17*i*8"/>
  <p:tag name="KSO_WM_UNIT_LAYERLEVEL" val="1"/>
  <p:tag name="KSO_WM_TAG_VERSION" val="1.0"/>
  <p:tag name="KSO_WM_BEAUTIFY_FLAG" val="#wm#"/>
  <p:tag name="KSO_WM_SLIDE_BACKGROUND_TYPE" val="navigation"/>
  <p:tag name="KSO_WM_SLIDE_BK_DARK_LIGHT" val="2"/>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_17*i*9"/>
  <p:tag name="KSO_WM_UNIT_LAYERLEVEL" val="1"/>
  <p:tag name="KSO_WM_TAG_VERSION" val="1.0"/>
  <p:tag name="KSO_WM_BEAUTIFY_FLAG" val="#wm#"/>
  <p:tag name="KSO_WM_SLIDE_BACKGROUND_TYPE" val="navigation"/>
  <p:tag name="KSO_WM_SLIDE_BK_DARK_LIGHT" val="2"/>
</p:tagLst>
</file>

<file path=ppt/tags/tag1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_17*i*10"/>
  <p:tag name="KSO_WM_UNIT_LAYERLEVEL" val="1"/>
  <p:tag name="KSO_WM_TAG_VERSION" val="1.0"/>
  <p:tag name="KSO_WM_BEAUTIFY_FLAG" val="#wm#"/>
  <p:tag name="KSO_WM_SLIDE_BACKGROUND_TYPE" val="navigation"/>
  <p:tag name="KSO_WM_SLIDE_BK_DARK_LIGHT" val="2"/>
</p:tagLst>
</file>

<file path=ppt/tags/tag1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1"/>
  <p:tag name="KSO_WM_UNIT_ID" val="_17*i*11"/>
  <p:tag name="KSO_WM_UNIT_LAYERLEVEL" val="1"/>
  <p:tag name="KSO_WM_TAG_VERSION" val="1.0"/>
  <p:tag name="KSO_WM_BEAUTIFY_FLAG" val="#wm#"/>
  <p:tag name="KSO_WM_SLIDE_BACKGROUND_TYPE" val="navigation"/>
  <p:tag name="KSO_WM_SLIDE_BK_DARK_LIGHT" val="2"/>
</p:tagLst>
</file>

<file path=ppt/tags/tag1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SLIDE_BACKGROUND_TYPE" val="navigation"/>
  <p:tag name="KSO_WM_UNIT_BK_DARK_LIGHT" val="1"/>
  <p:tag name="KSO_WM_SLIDE_BK_DARK_LIGHT" val="2"/>
</p:tagLst>
</file>

<file path=ppt/tags/tag1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SLIDE_BACKGROUND_TYPE" val="belt"/>
  <p:tag name="KSO_WM_UNIT_BK_DARK_LIGHT" val="2"/>
  <p:tag name="KSO_WM_SLIDE_BK_DARK_LIGHT" val="1"/>
</p:tagLst>
</file>

<file path=ppt/tags/tag1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i*3"/>
  <p:tag name="KSO_WM_UNIT_LAYERLEVEL" val="1"/>
  <p:tag name="KSO_WM_TAG_VERSION" val="1.0"/>
  <p:tag name="KSO_WM_BEAUTIFY_FLAG" val="#wm#"/>
  <p:tag name="KSO_WM_UNIT_TYPE" val="i"/>
  <p:tag name="KSO_WM_UNIT_INDEX" val="3"/>
  <p:tag name="KSO_WM_SLIDE_BACKGROUND_TYPE" val="belt"/>
  <p:tag name="KSO_WM_SLIDE_BK_DARK_LIGHT" val="1"/>
</p:tagLst>
</file>

<file path=ppt/tags/tag1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i*4"/>
  <p:tag name="KSO_WM_UNIT_LAYERLEVEL" val="1"/>
  <p:tag name="KSO_WM_TAG_VERSION" val="1.0"/>
  <p:tag name="KSO_WM_BEAUTIFY_FLAG" val="#wm#"/>
  <p:tag name="KSO_WM_UNIT_TYPE" val="i"/>
  <p:tag name="KSO_WM_UNIT_INDEX" val="4"/>
  <p:tag name="KSO_WM_SLIDE_BACKGROUND_TYPE" val="belt"/>
  <p:tag name="KSO_WM_SLIDE_BK_DARK_LIGHT" val="1"/>
</p:tagLst>
</file>

<file path=ppt/tags/tag1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i*2"/>
  <p:tag name="KSO_WM_UNIT_LAYERLEVEL" val="1"/>
  <p:tag name="KSO_WM_TAG_VERSION" val="1.0"/>
  <p:tag name="KSO_WM_BEAUTIFY_FLAG" val="#wm#"/>
  <p:tag name="KSO_WM_UNIT_TYPE" val="i"/>
  <p:tag name="KSO_WM_UNIT_INDEX" val="2"/>
  <p:tag name="KSO_WM_SLIDE_BACKGROUND_TYPE" val="belt"/>
  <p:tag name="KSO_WM_SLIDE_BK_DARK_LIGHT" val="1"/>
</p:tagLst>
</file>

<file path=ppt/tags/tag1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71.xml><?xml version="1.0" encoding="utf-8"?>
<p:tagLst xmlns:a="http://schemas.openxmlformats.org/drawingml/2006/main" xmlns:r="http://schemas.openxmlformats.org/officeDocument/2006/relationships" xmlns:p="http://schemas.openxmlformats.org/presentationml/2006/main">
  <p:tag name="KSO_WM_SLIDE_ID" val="custom20193273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93273"/>
  <p:tag name="KSO_WM_SLIDE_LAYOUT" val="a_b"/>
  <p:tag name="KSO_WM_SLIDE_LAYOUT_CNT" val="1_3"/>
  <p:tag name="KSO_WM_TEMPLATE_THUMBS_INDEX" val="1、5、6、7、8、10、13、15"/>
</p:tagLst>
</file>

<file path=ppt/tags/tag172.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单击此处添加副标题"/>
  <p:tag name="KSO_WM_UNIT_NOCLEAR" val="0"/>
  <p:tag name="KSO_WM_UNIT_VALUE" val="20"/>
  <p:tag name="KSO_WM_UNIT_HIGHLIGHT" val="0"/>
  <p:tag name="KSO_WM_UNIT_COMPATIBLE" val="0"/>
  <p:tag name="KSO_WM_UNIT_DIAGRAM_ISNUMVISUAL" val="0"/>
  <p:tag name="KSO_WM_UNIT_DIAGRAM_ISREFERUNIT" val="0"/>
  <p:tag name="KSO_WM_UNIT_TYPE" val="b"/>
  <p:tag name="KSO_WM_UNIT_INDEX" val="1"/>
  <p:tag name="KSO_WM_UNIT_ID" val="custom20193273_1*b*1"/>
  <p:tag name="KSO_WM_TEMPLATE_CATEGORY" val="custom"/>
  <p:tag name="KSO_WM_TEMPLATE_INDEX" val="20193273"/>
  <p:tag name="KSO_WM_UNIT_LAYERLEVEL" val="1"/>
  <p:tag name="KSO_WM_TAG_VERSION" val="1.0"/>
  <p:tag name="KSO_WM_BEAUTIFY_FLAG" val="#wm#"/>
</p:tagLst>
</file>

<file path=ppt/tags/tag173.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单击此处添加标题"/>
  <p:tag name="KSO_WM_UNIT_NOCLEAR" val="0"/>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custom20193273_1*a*1"/>
  <p:tag name="KSO_WM_TEMPLATE_CATEGORY" val="custom"/>
  <p:tag name="KSO_WM_TEMPLATE_INDEX" val="20193273"/>
  <p:tag name="KSO_WM_UNIT_LAYERLEVEL" val="1"/>
  <p:tag name="KSO_WM_TAG_VERSION" val="1.0"/>
  <p:tag name="KSO_WM_BEAUTIFY_FLAG" val="#wm#"/>
</p:tagLst>
</file>

<file path=ppt/tags/tag174.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汇报人署名"/>
  <p:tag name="KSO_WM_UNIT_NOCLEAR" val="0"/>
  <p:tag name="KSO_WM_UNIT_VALUE" val="9"/>
  <p:tag name="KSO_WM_UNIT_HIGHLIGHT" val="0"/>
  <p:tag name="KSO_WM_UNIT_COMPATIBLE" val="0"/>
  <p:tag name="KSO_WM_UNIT_DIAGRAM_ISNUMVISUAL" val="0"/>
  <p:tag name="KSO_WM_UNIT_DIAGRAM_ISREFERUNIT" val="0"/>
  <p:tag name="KSO_WM_UNIT_TYPE" val="b"/>
  <p:tag name="KSO_WM_UNIT_INDEX" val="2"/>
  <p:tag name="KSO_WM_UNIT_ID" val="custom20193273_1*b*2"/>
  <p:tag name="KSO_WM_TEMPLATE_CATEGORY" val="custom"/>
  <p:tag name="KSO_WM_TEMPLATE_INDEX" val="20193273"/>
  <p:tag name="KSO_WM_UNIT_LAYERLEVEL" val="1"/>
  <p:tag name="KSO_WM_TAG_VERSION" val="1.0"/>
  <p:tag name="KSO_WM_BEAUTIFY_FLAG" val="#wm#"/>
</p:tagLst>
</file>

<file path=ppt/tags/tag175.xml><?xml version="1.0" encoding="utf-8"?>
<p:tagLst xmlns:a="http://schemas.openxmlformats.org/drawingml/2006/main" xmlns:r="http://schemas.openxmlformats.org/officeDocument/2006/relationships" xmlns:p="http://schemas.openxmlformats.org/presentationml/2006/main">
  <p:tag name="KSO_WM_SLIDE_ID" val="custom20193273_3"/>
  <p:tag name="KSO_WM_SLIDE_TYPE" val="contents"/>
  <p:tag name="KSO_WM_SLIDE_SUBTYPE" val="diag"/>
  <p:tag name="KSO_WM_SLIDE_ITEM_CNT" val="3"/>
  <p:tag name="KSO_WM_SLIDE_INDEX" val="3"/>
  <p:tag name="KSO_WM_TAG_VERSION" val="1.0"/>
  <p:tag name="KSO_WM_BEAUTIFY_FLAG" val="#wm#"/>
  <p:tag name="KSO_WM_TEMPLATE_CATEGORY" val="custom"/>
  <p:tag name="KSO_WM_TEMPLATE_INDEX" val="20193273"/>
  <p:tag name="KSO_WM_DIAGRAM_GROUP_CODE" val="l1-1"/>
  <p:tag name="KSO_WM_SLIDE_DIAGTYPE" val="l"/>
  <p:tag name="KSO_WM_SLIDE_LAYOUT" val="a_b_l"/>
  <p:tag name="KSO_WM_SLIDE_LAYOUT_CNT" val="1_1_1"/>
  <p:tag name="KSO_WM_TEMPLATE_SUBCATEGORY" val="0"/>
</p:tagLst>
</file>

<file path=ppt/tags/tag1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3*l_h_i*1_1_1"/>
  <p:tag name="KSO_WM_TEMPLATE_CATEGORY" val="custom"/>
  <p:tag name="KSO_WM_TEMPLATE_INDEX" val="20193273"/>
  <p:tag name="KSO_WM_UNIT_LAYERLEVEL" val="1_1_1"/>
  <p:tag name="KSO_WM_TAG_VERSION" val="1.0"/>
  <p:tag name="KSO_WM_BEAUTIFY_FLAG" val="#wm#"/>
  <p:tag name="KSO_WM_DIAGRAM_GROUP_CODE" val="l1-1"/>
  <p:tag name="KSO_WM_UNIT_TYPE" val="l_h_i"/>
  <p:tag name="KSO_WM_UNIT_INDEX" val="1_1_1"/>
  <p:tag name="KSO_WM_UNIT_LINE_FORE_SCHEMECOLOR_INDEX" val="5"/>
  <p:tag name="KSO_WM_UNIT_LINE_FILL_TYPE" val="2"/>
  <p:tag name="KSO_WM_UNIT_TEXT_FILL_FORE_SCHEMECOLOR_INDEX" val="2"/>
  <p:tag name="KSO_WM_UNIT_TEXT_FILL_TYPE" val="1"/>
  <p:tag name="KSO_WM_UNIT_USESOURCEFORMAT_APPLY" val="1"/>
</p:tagLst>
</file>

<file path=ppt/tags/tag1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3*l_h_i*1_1_2"/>
  <p:tag name="KSO_WM_TEMPLATE_CATEGORY" val="custom"/>
  <p:tag name="KSO_WM_TEMPLATE_INDEX" val="20193273"/>
  <p:tag name="KSO_WM_UNIT_LAYERLEVEL" val="1_1_1"/>
  <p:tag name="KSO_WM_TAG_VERSION" val="1.0"/>
  <p:tag name="KSO_WM_BEAUTIFY_FLAG" val="#wm#"/>
  <p:tag name="KSO_WM_DIAGRAM_GROUP_CODE" val="l1-1"/>
  <p:tag name="KSO_WM_UNIT_TYPE" val="l_h_i"/>
  <p:tag name="KSO_WM_UNIT_INDEX" val="1_1_2"/>
  <p:tag name="KSO_WM_UNIT_FILL_FORE_SCHEMECOLOR_INDEX" val="5"/>
  <p:tag name="KSO_WM_UNIT_FILL_TYPE" val="1"/>
  <p:tag name="KSO_WM_UNIT_TEXT_FILL_FORE_SCHEMECOLOR_INDEX" val="13"/>
  <p:tag name="KSO_WM_UNIT_TEXT_FILL_TYPE" val="1"/>
  <p:tag name="KSO_WM_UNIT_USESOURCEFORMAT_APPLY" val="1"/>
</p:tagLst>
</file>

<file path=ppt/tags/tag1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3*l_h_a*1_1_1"/>
  <p:tag name="KSO_WM_TEMPLATE_CATEGORY" val="custom"/>
  <p:tag name="KSO_WM_TEMPLATE_INDEX" val="20193273"/>
  <p:tag name="KSO_WM_UNIT_LAYERLEVEL" val="1_1_1"/>
  <p:tag name="KSO_WM_TAG_VERSION" val="1.0"/>
  <p:tag name="KSO_WM_BEAUTIFY_FLAG" val="#wm#"/>
  <p:tag name="KSO_WM_UNIT_ISCONTENTSTITLE" val="0"/>
  <p:tag name="KSO_WM_UNIT_NOCLEAR" val="0"/>
  <p:tag name="KSO_WM_UNIT_VALUE" val="15"/>
  <p:tag name="KSO_WM_DIAGRAM_GROUP_CODE" val="l1-1"/>
  <p:tag name="KSO_WM_UNIT_TYPE" val="l_h_a"/>
  <p:tag name="KSO_WM_UNIT_INDEX" val="1_1_1"/>
  <p:tag name="KSO_WM_UNIT_PRESET_TEXT" val="添加标题"/>
  <p:tag name="KSO_WM_UNIT_TEXT_FILL_FORE_SCHEMECOLOR_INDEX" val="13"/>
  <p:tag name="KSO_WM_UNIT_TEXT_FILL_TYPE" val="1"/>
  <p:tag name="KSO_WM_UNIT_USESOURCEFORMAT_APPLY" val="1"/>
</p:tagLst>
</file>

<file path=ppt/tags/tag1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3*l_h_i*1_2_1"/>
  <p:tag name="KSO_WM_TEMPLATE_CATEGORY" val="custom"/>
  <p:tag name="KSO_WM_TEMPLATE_INDEX" val="20193273"/>
  <p:tag name="KSO_WM_UNIT_LAYERLEVEL" val="1_1_1"/>
  <p:tag name="KSO_WM_TAG_VERSION" val="1.0"/>
  <p:tag name="KSO_WM_BEAUTIFY_FLAG" val="#wm#"/>
  <p:tag name="KSO_WM_DIAGRAM_GROUP_CODE" val="l1-1"/>
  <p:tag name="KSO_WM_UNIT_TYPE" val="l_h_i"/>
  <p:tag name="KSO_WM_UNIT_INDEX" val="1_2_1"/>
  <p:tag name="KSO_WM_UNIT_LINE_FORE_SCHEMECOLOR_INDEX" val="6"/>
  <p:tag name="KSO_WM_UNIT_LINE_FILL_TYPE" val="2"/>
  <p:tag name="KSO_WM_UNIT_TEXT_FILL_FORE_SCHEMECOLOR_INDEX" val="2"/>
  <p:tag name="KSO_WM_UNIT_TEXT_FILL_TYPE" val="1"/>
  <p:tag name="KSO_WM_UNIT_USESOURCEFORMAT_APPLY" val="1"/>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3*l_h_i*1_2_2"/>
  <p:tag name="KSO_WM_TEMPLATE_CATEGORY" val="custom"/>
  <p:tag name="KSO_WM_TEMPLATE_INDEX" val="20193273"/>
  <p:tag name="KSO_WM_UNIT_LAYERLEVEL" val="1_1_1"/>
  <p:tag name="KSO_WM_TAG_VERSION" val="1.0"/>
  <p:tag name="KSO_WM_BEAUTIFY_FLAG" val="#wm#"/>
  <p:tag name="KSO_WM_DIAGRAM_GROUP_CODE" val="l1-1"/>
  <p:tag name="KSO_WM_UNIT_TYPE" val="l_h_i"/>
  <p:tag name="KSO_WM_UNIT_INDEX" val="1_2_2"/>
  <p:tag name="KSO_WM_UNIT_FILL_FORE_SCHEMECOLOR_INDEX" val="6"/>
  <p:tag name="KSO_WM_UNIT_FILL_TYPE" val="1"/>
  <p:tag name="KSO_WM_UNIT_TEXT_FILL_FORE_SCHEMECOLOR_INDEX" val="13"/>
  <p:tag name="KSO_WM_UNIT_TEXT_FILL_TYPE" val="1"/>
  <p:tag name="KSO_WM_UNIT_USESOURCEFORMAT_APPLY" val="1"/>
</p:tagLst>
</file>

<file path=ppt/tags/tag1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3*l_h_a*1_2_1"/>
  <p:tag name="KSO_WM_TEMPLATE_CATEGORY" val="custom"/>
  <p:tag name="KSO_WM_TEMPLATE_INDEX" val="20193273"/>
  <p:tag name="KSO_WM_UNIT_LAYERLEVEL" val="1_1_1"/>
  <p:tag name="KSO_WM_TAG_VERSION" val="1.0"/>
  <p:tag name="KSO_WM_BEAUTIFY_FLAG" val="#wm#"/>
  <p:tag name="KSO_WM_UNIT_ISCONTENTSTITLE" val="0"/>
  <p:tag name="KSO_WM_UNIT_NOCLEAR" val="0"/>
  <p:tag name="KSO_WM_DIAGRAM_GROUP_CODE" val="l1-1"/>
  <p:tag name="KSO_WM_UNIT_TYPE" val="l_h_a"/>
  <p:tag name="KSO_WM_UNIT_INDEX" val="1_2_1"/>
  <p:tag name="KSO_WM_UNIT_PRESET_TEXT" val="添加标题"/>
  <p:tag name="KSO_WM_UNIT_VALUE" val="15"/>
  <p:tag name="KSO_WM_UNIT_TEXT_FILL_FORE_SCHEMECOLOR_INDEX" val="13"/>
  <p:tag name="KSO_WM_UNIT_TEXT_FILL_TYPE" val="1"/>
  <p:tag name="KSO_WM_UNIT_USESOURCEFORMAT_APPLY" val="1"/>
</p:tagLst>
</file>

<file path=ppt/tags/tag1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3*l_h_i*1_3_1"/>
  <p:tag name="KSO_WM_TEMPLATE_CATEGORY" val="custom"/>
  <p:tag name="KSO_WM_TEMPLATE_INDEX" val="20193273"/>
  <p:tag name="KSO_WM_UNIT_LAYERLEVEL" val="1_1_1"/>
  <p:tag name="KSO_WM_TAG_VERSION" val="1.0"/>
  <p:tag name="KSO_WM_BEAUTIFY_FLAG" val="#wm#"/>
  <p:tag name="KSO_WM_DIAGRAM_GROUP_CODE" val="l1-1"/>
  <p:tag name="KSO_WM_UNIT_TYPE" val="l_h_i"/>
  <p:tag name="KSO_WM_UNIT_INDEX" val="1_3_1"/>
  <p:tag name="KSO_WM_UNIT_LINE_FORE_SCHEMECOLOR_INDEX" val="7"/>
  <p:tag name="KSO_WM_UNIT_LINE_FILL_TYPE" val="2"/>
  <p:tag name="KSO_WM_UNIT_TEXT_FILL_FORE_SCHEMECOLOR_INDEX" val="2"/>
  <p:tag name="KSO_WM_UNIT_TEXT_FILL_TYPE" val="1"/>
  <p:tag name="KSO_WM_UNIT_USESOURCEFORMAT_APPLY" val="1"/>
</p:tagLst>
</file>

<file path=ppt/tags/tag1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3*l_h_i*1_3_2"/>
  <p:tag name="KSO_WM_TEMPLATE_CATEGORY" val="custom"/>
  <p:tag name="KSO_WM_TEMPLATE_INDEX" val="20193273"/>
  <p:tag name="KSO_WM_UNIT_LAYERLEVEL" val="1_1_1"/>
  <p:tag name="KSO_WM_TAG_VERSION" val="1.0"/>
  <p:tag name="KSO_WM_BEAUTIFY_FLAG" val="#wm#"/>
  <p:tag name="KSO_WM_DIAGRAM_GROUP_CODE" val="l1-1"/>
  <p:tag name="KSO_WM_UNIT_TYPE" val="l_h_i"/>
  <p:tag name="KSO_WM_UNIT_INDEX" val="1_3_2"/>
  <p:tag name="KSO_WM_UNIT_FILL_FORE_SCHEMECOLOR_INDEX" val="7"/>
  <p:tag name="KSO_WM_UNIT_FILL_TYPE" val="1"/>
  <p:tag name="KSO_WM_UNIT_TEXT_FILL_FORE_SCHEMECOLOR_INDEX" val="13"/>
  <p:tag name="KSO_WM_UNIT_TEXT_FILL_TYPE" val="1"/>
  <p:tag name="KSO_WM_UNIT_USESOURCEFORMAT_APPLY" val="1"/>
</p:tagLst>
</file>

<file path=ppt/tags/tag1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3*l_h_a*1_3_1"/>
  <p:tag name="KSO_WM_TEMPLATE_CATEGORY" val="custom"/>
  <p:tag name="KSO_WM_TEMPLATE_INDEX" val="20193273"/>
  <p:tag name="KSO_WM_UNIT_LAYERLEVEL" val="1_1_1"/>
  <p:tag name="KSO_WM_TAG_VERSION" val="1.0"/>
  <p:tag name="KSO_WM_BEAUTIFY_FLAG" val="#wm#"/>
  <p:tag name="KSO_WM_UNIT_ISCONTENTSTITLE" val="0"/>
  <p:tag name="KSO_WM_UNIT_NOCLEAR" val="0"/>
  <p:tag name="KSO_WM_DIAGRAM_GROUP_CODE" val="l1-1"/>
  <p:tag name="KSO_WM_UNIT_TYPE" val="l_h_a"/>
  <p:tag name="KSO_WM_UNIT_INDEX" val="1_3_1"/>
  <p:tag name="KSO_WM_UNIT_PRESET_TEXT" val="添加标题"/>
  <p:tag name="KSO_WM_UNIT_VALUE" val="15"/>
  <p:tag name="KSO_WM_UNIT_TEXT_FILL_FORE_SCHEMECOLOR_INDEX" val="13"/>
  <p:tag name="KSO_WM_UNIT_TEXT_FILL_TYPE" val="1"/>
  <p:tag name="KSO_WM_UNIT_USESOURCEFORMAT_APPLY" val="1"/>
</p:tagLst>
</file>

<file path=ppt/tags/tag185.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CONTENT"/>
  <p:tag name="KSO_WM_UNIT_VALUE" val="5"/>
  <p:tag name="KSO_WM_UNIT_HIGHLIGHT" val="0"/>
  <p:tag name="KSO_WM_UNIT_COMPATIBLE" val="0"/>
  <p:tag name="KSO_WM_UNIT_TYPE" val="b"/>
  <p:tag name="KSO_WM_UNIT_INDEX" val="1"/>
  <p:tag name="KSO_WM_UNIT_ID" val="custom20193273_3*b*1"/>
  <p:tag name="KSO_WM_TEMPLATE_CATEGORY" val="custom"/>
  <p:tag name="KSO_WM_TEMPLATE_INDEX" val="20193273"/>
  <p:tag name="KSO_WM_UNIT_LAYERLEVEL" val="1"/>
  <p:tag name="KSO_WM_TAG_VERSION" val="1.0"/>
  <p:tag name="KSO_WM_BEAUTIFY_FLAG" val="#wm#"/>
  <p:tag name="KSO_WM_DIAGRAM_GROUP_CODE" val="l1-1"/>
  <p:tag name="KSO_WM_UNIT_COLOR_SCHEME_SHAPE_ID" val="65"/>
  <p:tag name="KSO_WM_UNIT_COLOR_SCHEME_PARENT_PAGE" val="0_1"/>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3*a*1"/>
  <p:tag name="KSO_WM_TEMPLATE_CATEGORY" val="custom"/>
  <p:tag name="KSO_WM_TEMPLATE_INDEX" val="20193273"/>
  <p:tag name="KSO_WM_UNIT_LAYERLEVEL" val="1"/>
  <p:tag name="KSO_WM_TAG_VERSION" val="1.0"/>
  <p:tag name="KSO_WM_BEAUTIFY_FLAG" val="#wm#"/>
  <p:tag name="KSO_WM_UNIT_NOCLEAR" val="0"/>
  <p:tag name="KSO_WM_DIAGRAM_GROUP_CODE" val="l1-1"/>
  <p:tag name="KSO_WM_UNIT_TYPE" val="a"/>
  <p:tag name="KSO_WM_UNIT_INDEX" val="1"/>
  <p:tag name="KSO_WM_UNIT_PRESET_TEXT" val="目录"/>
  <p:tag name="KSO_WM_UNIT_VALUE" val="3"/>
  <p:tag name="KSO_WM_UNIT_ISCONTENTSTITLE" val="1"/>
  <p:tag name="KSO_WM_UNIT_TEXT_FILL_FORE_SCHEMECOLOR_INDEX" val="13"/>
  <p:tag name="KSO_WM_UNIT_TEXT_FILL_TYPE" val="1"/>
  <p:tag name="KSO_WM_UNIT_USESOURCEFORMAT_APPLY" val="1"/>
</p:tagLst>
</file>

<file path=ppt/tags/tag187.xml><?xml version="1.0" encoding="utf-8"?>
<p:tagLst xmlns:a="http://schemas.openxmlformats.org/drawingml/2006/main" xmlns:r="http://schemas.openxmlformats.org/officeDocument/2006/relationships" xmlns:p="http://schemas.openxmlformats.org/presentationml/2006/main">
  <p:tag name="KSO_WM_SLIDE_ID" val="custom20193273_13"/>
  <p:tag name="KSO_WM_TEMPLATE_SUBCATEGORY" val="0"/>
  <p:tag name="KSO_WM_SLIDE_ITEM_CNT" val="0"/>
  <p:tag name="KSO_WM_SLIDE_INDEX" val="13"/>
  <p:tag name="KSO_WM_TAG_VERSION" val="1.0"/>
  <p:tag name="KSO_WM_BEAUTIFY_FLAG" val="#wm#"/>
  <p:tag name="KSO_WM_TEMPLATE_CATEGORY" val="custom"/>
  <p:tag name="KSO_WM_TEMPLATE_INDEX" val="20193273"/>
  <p:tag name="KSO_WM_SLIDE_TYPE" val="text"/>
  <p:tag name="KSO_WM_SLIDE_SUBTYPE" val="picTxt"/>
  <p:tag name="KSO_WM_SLIDE_SIZE" val="869*422"/>
  <p:tag name="KSO_WM_SLIDE_POSITION" val="45*18"/>
  <p:tag name="KSO_WM_SLIDE_LAYOUT" val="a_d_f"/>
  <p:tag name="KSO_WM_SLIDE_LAYOUT_CNT" val="1_2_2"/>
</p:tagLst>
</file>

<file path=ppt/tags/tag1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13*f*1"/>
  <p:tag name="KSO_WM_TEMPLATE_CATEGORY" val="custom"/>
  <p:tag name="KSO_WM_TEMPLATE_INDEX" val="20193273"/>
  <p:tag name="KSO_WM_UNIT_LAYERLEVEL" val="1"/>
  <p:tag name="KSO_WM_TAG_VERSION" val="1.0"/>
  <p:tag name="KSO_WM_BEAUTIFY_FLAG" val="#wm#"/>
  <p:tag name="KSO_WM_UNIT_PRESET_TEXT" val="点击此处添加正文，文字是您思想的提炼，为了演示发布的良好效果，请言简意赅的阐述您的观点。"/>
  <p:tag name="KSO_WM_UNIT_NOCLEAR" val="0"/>
  <p:tag name="KSO_WM_UNIT_VALUE" val="50"/>
  <p:tag name="KSO_WM_UNIT_TYPE" val="f"/>
  <p:tag name="KSO_WM_UNIT_INDEX" val="1"/>
</p:tagLst>
</file>

<file path=ppt/tags/tag1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13*a*1"/>
  <p:tag name="KSO_WM_TEMPLATE_CATEGORY" val="custom"/>
  <p:tag name="KSO_WM_TEMPLATE_INDEX" val="20193273"/>
  <p:tag name="KSO_WM_UNIT_LAYERLEVEL" val="1"/>
  <p:tag name="KSO_WM_TAG_VERSION" val="1.0"/>
  <p:tag name="KSO_WM_BEAUTIFY_FLAG" val="#wm#"/>
  <p:tag name="KSO_WM_UNIT_ISCONTENTSTITLE" val="0"/>
  <p:tag name="KSO_WM_UNIT_PRESET_TEXT" val="单击此处添加标题"/>
  <p:tag name="KSO_WM_UNIT_NOCLEAR" val="0"/>
  <p:tag name="KSO_WM_UNIT_VALUE" val="42"/>
  <p:tag name="KSO_WM_UNIT_TYPE" val="a"/>
  <p:tag name="KSO_WM_UNIT_INDEX" val="1"/>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a="http://schemas.openxmlformats.org/drawingml/2006/main" xmlns:r="http://schemas.openxmlformats.org/officeDocument/2006/relationships" xmlns:p="http://schemas.openxmlformats.org/presentationml/2006/main">
  <p:tag name="KSO_WM_SLIDE_ID" val="custom20193273_13"/>
  <p:tag name="KSO_WM_TEMPLATE_SUBCATEGORY" val="0"/>
  <p:tag name="KSO_WM_SLIDE_ITEM_CNT" val="0"/>
  <p:tag name="KSO_WM_SLIDE_INDEX" val="13"/>
  <p:tag name="KSO_WM_TAG_VERSION" val="1.0"/>
  <p:tag name="KSO_WM_BEAUTIFY_FLAG" val="#wm#"/>
  <p:tag name="KSO_WM_TEMPLATE_CATEGORY" val="custom"/>
  <p:tag name="KSO_WM_TEMPLATE_INDEX" val="20193273"/>
  <p:tag name="KSO_WM_SLIDE_TYPE" val="text"/>
  <p:tag name="KSO_WM_SLIDE_SUBTYPE" val="picTxt"/>
  <p:tag name="KSO_WM_SLIDE_SIZE" val="869*422"/>
  <p:tag name="KSO_WM_SLIDE_POSITION" val="45*18"/>
  <p:tag name="KSO_WM_SLIDE_LAYOUT" val="a_d_f"/>
  <p:tag name="KSO_WM_SLIDE_LAYOUT_CNT" val="1_2_2"/>
</p:tagLst>
</file>

<file path=ppt/tags/tag1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13*f*1"/>
  <p:tag name="KSO_WM_TEMPLATE_CATEGORY" val="custom"/>
  <p:tag name="KSO_WM_TEMPLATE_INDEX" val="20193273"/>
  <p:tag name="KSO_WM_UNIT_LAYERLEVEL" val="1"/>
  <p:tag name="KSO_WM_TAG_VERSION" val="1.0"/>
  <p:tag name="KSO_WM_BEAUTIFY_FLAG" val="#wm#"/>
  <p:tag name="KSO_WM_UNIT_PRESET_TEXT" val="点击此处添加正文，文字是您思想的提炼，为了演示发布的良好效果，请言简意赅的阐述您的观点。"/>
  <p:tag name="KSO_WM_UNIT_NOCLEAR" val="0"/>
  <p:tag name="KSO_WM_UNIT_VALUE" val="50"/>
  <p:tag name="KSO_WM_UNIT_TYPE" val="f"/>
  <p:tag name="KSO_WM_UNIT_INDEX" val="1"/>
</p:tagLst>
</file>

<file path=ppt/tags/tag1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13*a*1"/>
  <p:tag name="KSO_WM_TEMPLATE_CATEGORY" val="custom"/>
  <p:tag name="KSO_WM_TEMPLATE_INDEX" val="20193273"/>
  <p:tag name="KSO_WM_UNIT_LAYERLEVEL" val="1"/>
  <p:tag name="KSO_WM_TAG_VERSION" val="1.0"/>
  <p:tag name="KSO_WM_BEAUTIFY_FLAG" val="#wm#"/>
  <p:tag name="KSO_WM_UNIT_ISCONTENTSTITLE" val="0"/>
  <p:tag name="KSO_WM_UNIT_PRESET_TEXT" val="单击此处添加标题"/>
  <p:tag name="KSO_WM_UNIT_NOCLEAR" val="0"/>
  <p:tag name="KSO_WM_UNIT_VALUE" val="42"/>
  <p:tag name="KSO_WM_UNIT_TYPE" val="a"/>
  <p:tag name="KSO_WM_UNIT_INDEX" val="1"/>
</p:tagLst>
</file>

<file path=ppt/tags/tag193.xml><?xml version="1.0" encoding="utf-8"?>
<p:tagLst xmlns:a="http://schemas.openxmlformats.org/drawingml/2006/main" xmlns:r="http://schemas.openxmlformats.org/officeDocument/2006/relationships" xmlns:p="http://schemas.openxmlformats.org/presentationml/2006/main">
  <p:tag name="KSO_WM_SLIDE_ID" val="custom20193273_7"/>
  <p:tag name="KSO_WM_TEMPLATE_SUBCATEGORY" val="0"/>
  <p:tag name="KSO_WM_SLIDE_ITEM_CNT" val="0"/>
  <p:tag name="KSO_WM_SLIDE_INDEX" val="7"/>
  <p:tag name="KSO_WM_TAG_VERSION" val="1.0"/>
  <p:tag name="KSO_WM_BEAUTIFY_FLAG" val="#wm#"/>
  <p:tag name="KSO_WM_TEMPLATE_CATEGORY" val="custom"/>
  <p:tag name="KSO_WM_TEMPLATE_INDEX" val="20193273"/>
  <p:tag name="KSO_WM_SLIDE_TYPE" val="sectionTitle"/>
  <p:tag name="KSO_WM_SLIDE_SUBTYPE" val="pureTxt"/>
  <p:tag name="KSO_WM_SLIDE_LAYOUT" val="a_b_e"/>
  <p:tag name="KSO_WM_SLIDE_LAYOUT_CNT" val="1_1_1"/>
</p:tagLst>
</file>

<file path=ppt/tags/tag1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7*a*1"/>
  <p:tag name="KSO_WM_TEMPLATE_CATEGORY" val="custom"/>
  <p:tag name="KSO_WM_TEMPLATE_INDEX" val="20193273"/>
  <p:tag name="KSO_WM_UNIT_LAYERLEVEL" val="1"/>
  <p:tag name="KSO_WM_TAG_VERSION" val="1.0"/>
  <p:tag name="KSO_WM_BEAUTIFY_FLAG" val="#wm#"/>
  <p:tag name="KSO_WM_UNIT_ISCONTENTSTITLE" val="0"/>
  <p:tag name="KSO_WM_UNIT_PRESET_TEXT" val="单击此处添加标题"/>
  <p:tag name="KSO_WM_UNIT_NOCLEAR" val="0"/>
  <p:tag name="KSO_WM_UNIT_VALUE" val="9"/>
  <p:tag name="KSO_WM_UNIT_TYPE" val="a"/>
  <p:tag name="KSO_WM_UNIT_INDEX" val="1"/>
</p:tagLst>
</file>

<file path=ppt/tags/tag1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7*b*1"/>
  <p:tag name="KSO_WM_TEMPLATE_CATEGORY" val="custom"/>
  <p:tag name="KSO_WM_TEMPLATE_INDEX" val="20193273"/>
  <p:tag name="KSO_WM_UNIT_LAYERLEVEL" val="1"/>
  <p:tag name="KSO_WM_TAG_VERSION" val="1.0"/>
  <p:tag name="KSO_WM_BEAUTIFY_FLAG" val="#wm#"/>
  <p:tag name="KSO_WM_UNIT_ISCONTENTSTITLE" val="0"/>
  <p:tag name="KSO_WM_UNIT_PRESET_TEXT" val="单击此处添加文本具体内容，简明扼要的阐述您的观点。"/>
  <p:tag name="KSO_WM_UNIT_NOCLEAR" val="0"/>
  <p:tag name="KSO_WM_UNIT_VALUE" val="66"/>
  <p:tag name="KSO_WM_UNIT_TYPE" val="b"/>
  <p:tag name="KSO_WM_UNIT_INDEX" val="1"/>
</p:tagLst>
</file>

<file path=ppt/tags/tag1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7*e*1"/>
  <p:tag name="KSO_WM_TEMPLATE_CATEGORY" val="custom"/>
  <p:tag name="KSO_WM_TEMPLATE_INDEX" val="20193273"/>
  <p:tag name="KSO_WM_UNIT_LAYERLEVEL" val="1"/>
  <p:tag name="KSO_WM_TAG_VERSION" val="1.0"/>
  <p:tag name="KSO_WM_BEAUTIFY_FLAG" val="#wm#"/>
  <p:tag name="KSO_WM_UNIT_PRESET_TEXT" val="/01"/>
  <p:tag name="KSO_WM_UNIT_NOCLEAR" val="0"/>
  <p:tag name="KSO_WM_UNIT_VALUE" val="12"/>
  <p:tag name="KSO_WM_UNIT_TYPE" val="e"/>
  <p:tag name="KSO_WM_UNIT_INDEX" val="1"/>
</p:tagLst>
</file>

<file path=ppt/tags/tag197.xml><?xml version="1.0" encoding="utf-8"?>
<p:tagLst xmlns:a="http://schemas.openxmlformats.org/drawingml/2006/main" xmlns:r="http://schemas.openxmlformats.org/officeDocument/2006/relationships" xmlns:p="http://schemas.openxmlformats.org/presentationml/2006/main">
  <p:tag name="KSO_WM_SLIDE_ID" val="custom20185051_9"/>
  <p:tag name="KSO_WM_SLIDE_INDEX" val="9"/>
  <p:tag name="KSO_WM_SLIDE_ITEM_CNT" val="1"/>
  <p:tag name="KSO_WM_SLIDE_LAYOUT" val="a_l"/>
  <p:tag name="KSO_WM_SLIDE_LAYOUT_CNT" val="1_1"/>
  <p:tag name="KSO_WM_SLIDE_TYPE" val="text"/>
  <p:tag name="KSO_WM_BEAUTIFY_FLAG" val="#wm#"/>
  <p:tag name="KSO_WM_SLIDE_POSITION" val="135.223*164.358"/>
  <p:tag name="KSO_WM_SLIDE_SIZE" val="449.554*314.109"/>
  <p:tag name="KSO_WM_TEMPLATE_CATEGORY" val="custom"/>
  <p:tag name="KSO_WM_TEMPLATE_INDEX" val="20193273"/>
  <p:tag name="KSO_WM_DIAGRAM_GROUP_CODE" val="l1-1"/>
  <p:tag name="KSO_WM_TAG_VERSION" val="1.0"/>
  <p:tag name="KSO_WM_SLIDE_SUBTYPE" val="diag"/>
  <p:tag name="KSO_WM_TEMPLATE_SUBCATEGORY" val="0"/>
  <p:tag name="KSO_WM_SLIDE_DIAGTYPE" val="l"/>
</p:tagLst>
</file>

<file path=ppt/tags/tag198.xml><?xml version="1.0" encoding="utf-8"?>
<p:tagLst xmlns:a="http://schemas.openxmlformats.org/drawingml/2006/main" xmlns:r="http://schemas.openxmlformats.org/officeDocument/2006/relationships" xmlns:p="http://schemas.openxmlformats.org/presentationml/2006/main">
  <p:tag name="KSO_WM_SLIDE_ID" val="custom20185051_9"/>
  <p:tag name="KSO_WM_SLIDE_INDEX" val="9"/>
  <p:tag name="KSO_WM_SLIDE_ITEM_CNT" val="1"/>
  <p:tag name="KSO_WM_SLIDE_LAYOUT" val="a_l"/>
  <p:tag name="KSO_WM_SLIDE_LAYOUT_CNT" val="1_1"/>
  <p:tag name="KSO_WM_SLIDE_TYPE" val="text"/>
  <p:tag name="KSO_WM_BEAUTIFY_FLAG" val="#wm#"/>
  <p:tag name="KSO_WM_SLIDE_POSITION" val="135.223*164.358"/>
  <p:tag name="KSO_WM_SLIDE_SIZE" val="449.554*314.109"/>
  <p:tag name="KSO_WM_TEMPLATE_CATEGORY" val="custom"/>
  <p:tag name="KSO_WM_TEMPLATE_INDEX" val="20193273"/>
  <p:tag name="KSO_WM_DIAGRAM_GROUP_CODE" val="l1-1"/>
  <p:tag name="KSO_WM_TAG_VERSION" val="1.0"/>
  <p:tag name="KSO_WM_SLIDE_SUBTYPE" val="diag"/>
  <p:tag name="KSO_WM_TEMPLATE_SUBCATEGORY" val="0"/>
  <p:tag name="KSO_WM_SLIDE_DIAGTYPE" val="l"/>
</p:tagLst>
</file>

<file path=ppt/tags/tag199.xml><?xml version="1.0" encoding="utf-8"?>
<p:tagLst xmlns:a="http://schemas.openxmlformats.org/drawingml/2006/main" xmlns:r="http://schemas.openxmlformats.org/officeDocument/2006/relationships" xmlns:p="http://schemas.openxmlformats.org/presentationml/2006/main">
  <p:tag name="KSO_WM_SLIDE_ID" val="custom20193273_9"/>
  <p:tag name="KSO_WM_TEMPLATE_SUBCATEGORY" val="0"/>
  <p:tag name="KSO_WM_SLIDE_ITEM_CNT" val="0"/>
  <p:tag name="KSO_WM_SLIDE_INDEX" val="9"/>
  <p:tag name="KSO_WM_TAG_VERSION" val="1.0"/>
  <p:tag name="KSO_WM_BEAUTIFY_FLAG" val="#wm#"/>
  <p:tag name="KSO_WM_TEMPLATE_CATEGORY" val="custom"/>
  <p:tag name="KSO_WM_TEMPLATE_INDEX" val="20193273"/>
  <p:tag name="KSO_WM_SLIDE_TYPE" val="text"/>
  <p:tag name="KSO_WM_SLIDE_SUBTYPE" val="pureTxt"/>
  <p:tag name="KSO_WM_SLIDE_SIZE" val="758*343"/>
  <p:tag name="KSO_WM_SLIDE_POSITION" val="100*98"/>
  <p:tag name="KSO_WM_SLIDE_LAYOUT" val="a_f"/>
  <p:tag name="KSO_WM_SLIDE_LAYOUT_CNT" val="1_1"/>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3273"/>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9*a*1"/>
  <p:tag name="KSO_WM_TEMPLATE_CATEGORY" val="custom"/>
  <p:tag name="KSO_WM_TEMPLATE_INDEX" val="20193273"/>
  <p:tag name="KSO_WM_UNIT_LAYERLEVEL" val="1"/>
  <p:tag name="KSO_WM_TAG_VERSION" val="1.0"/>
  <p:tag name="KSO_WM_BEAUTIFY_FLAG" val="#wm#"/>
  <p:tag name="KSO_WM_UNIT_ISCONTENTSTITLE" val="0"/>
  <p:tag name="KSO_WM_UNIT_PRESET_TEXT" val="单击此处添加标题"/>
  <p:tag name="KSO_WM_UNIT_NOCLEAR" val="0"/>
  <p:tag name="KSO_WM_UNIT_VALUE" val="26"/>
  <p:tag name="KSO_WM_UNIT_TYPE" val="a"/>
  <p:tag name="KSO_WM_UNIT_INDEX" val="1"/>
</p:tagLst>
</file>

<file path=ppt/tags/tag2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9*f*1"/>
  <p:tag name="KSO_WM_TEMPLATE_CATEGORY" val="custom"/>
  <p:tag name="KSO_WM_TEMPLATE_INDEX" val="20193273"/>
  <p:tag name="KSO_WM_UNIT_LAYERLEVEL" val="1"/>
  <p:tag name="KSO_WM_TAG_VERSION" val="1.0"/>
  <p:tag name="KSO_WM_BEAUTIFY_FLAG" val="#wm#"/>
  <p:tag name="KSO_WM_UNIT_PRESET_TEXT" val="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10;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
  <p:tag name="KSO_WM_UNIT_NOCLEAR" val="0"/>
  <p:tag name="KSO_WM_UNIT_VALUE" val="460"/>
  <p:tag name="KSO_WM_UNIT_TYPE" val="f"/>
  <p:tag name="KSO_WM_UNIT_INDEX" val="1"/>
</p:tagLst>
</file>

<file path=ppt/tags/tag202.xml><?xml version="1.0" encoding="utf-8"?>
<p:tagLst xmlns:a="http://schemas.openxmlformats.org/drawingml/2006/main" xmlns:r="http://schemas.openxmlformats.org/officeDocument/2006/relationships" xmlns:p="http://schemas.openxmlformats.org/presentationml/2006/main">
  <p:tag name="KSO_WM_SLIDE_ID" val="custom20185051_13"/>
  <p:tag name="KSO_WM_SLIDE_INDEX" val="13"/>
  <p:tag name="KSO_WM_SLIDE_ITEM_CNT" val="1"/>
  <p:tag name="KSO_WM_SLIDE_LAYOUT" val="a_l"/>
  <p:tag name="KSO_WM_SLIDE_LAYOUT_CNT" val="1_1"/>
  <p:tag name="KSO_WM_SLIDE_TYPE" val="text"/>
  <p:tag name="KSO_WM_BEAUTIFY_FLAG" val="#wm#"/>
  <p:tag name="KSO_WM_SLIDE_POSITION" val="254.426*229.5"/>
  <p:tag name="KSO_WM_SLIDE_SIZE" val="211.148*127.286"/>
  <p:tag name="KSO_WM_TEMPLATE_CATEGORY" val="custom"/>
  <p:tag name="KSO_WM_TEMPLATE_INDEX" val="20193273"/>
  <p:tag name="KSO_WM_DIAGRAM_GROUP_CODE" val="l1-2"/>
  <p:tag name="KSO_WM_TAG_VERSION" val="1.0"/>
  <p:tag name="KSO_WM_SLIDE_SUBTYPE" val="diag"/>
  <p:tag name="KSO_WM_TEMPLATE_SUBCATEGORY" val="0"/>
  <p:tag name="KSO_WM_SLIDE_DIAGTYPE" val="l"/>
</p:tagLst>
</file>

<file path=ppt/tags/tag203.xml><?xml version="1.0" encoding="utf-8"?>
<p:tagLst xmlns:a="http://schemas.openxmlformats.org/drawingml/2006/main" xmlns:r="http://schemas.openxmlformats.org/officeDocument/2006/relationships" xmlns:p="http://schemas.openxmlformats.org/presentationml/2006/main">
  <p:tag name="KSO_WM_SLIDE_ID" val="custom20185051_13"/>
  <p:tag name="KSO_WM_SLIDE_INDEX" val="13"/>
  <p:tag name="KSO_WM_SLIDE_ITEM_CNT" val="1"/>
  <p:tag name="KSO_WM_SLIDE_LAYOUT" val="a_l"/>
  <p:tag name="KSO_WM_SLIDE_LAYOUT_CNT" val="1_1"/>
  <p:tag name="KSO_WM_SLIDE_TYPE" val="text"/>
  <p:tag name="KSO_WM_BEAUTIFY_FLAG" val="#wm#"/>
  <p:tag name="KSO_WM_SLIDE_POSITION" val="254.426*229.5"/>
  <p:tag name="KSO_WM_SLIDE_SIZE" val="211.148*127.286"/>
  <p:tag name="KSO_WM_TEMPLATE_CATEGORY" val="custom"/>
  <p:tag name="KSO_WM_TEMPLATE_INDEX" val="20193273"/>
  <p:tag name="KSO_WM_DIAGRAM_GROUP_CODE" val="l1-2"/>
  <p:tag name="KSO_WM_TAG_VERSION" val="1.0"/>
  <p:tag name="KSO_WM_SLIDE_SUBTYPE" val="diag"/>
  <p:tag name="KSO_WM_TEMPLATE_SUBCATEGORY" val="0"/>
  <p:tag name="KSO_WM_SLIDE_DIAGTYPE" val="l"/>
</p:tagLst>
</file>

<file path=ppt/tags/tag204.xml><?xml version="1.0" encoding="utf-8"?>
<p:tagLst xmlns:a="http://schemas.openxmlformats.org/drawingml/2006/main" xmlns:r="http://schemas.openxmlformats.org/officeDocument/2006/relationships" xmlns:p="http://schemas.openxmlformats.org/presentationml/2006/main">
  <p:tag name="KSO_WM_SLIDE_SIZE" val="621*457"/>
  <p:tag name="KSO_WM_SLIDE_POSITION" val="49*28"/>
  <p:tag name="KSO_WM_SLIDE_LAYOUT_CNT" val="1_1"/>
  <p:tag name="KSO_WM_SLIDE_LAYOUT" val="a_f"/>
  <p:tag name="KSO_WM_BEAUTIFY_FLAG" val="#wm#"/>
  <p:tag name="KSO_WM_SLIDE_TYPE" val="text"/>
  <p:tag name="KSO_WM_SLIDE_ITEM_CNT" val="0"/>
  <p:tag name="KSO_WM_SLIDE_INDEX" val="2"/>
  <p:tag name="KSO_WM_SLIDE_ID" val="custom20185051_2"/>
  <p:tag name="KSO_WM_TAG_VERSION" val="1.0"/>
  <p:tag name="KSO_WM_TEMPLATE_INDEX" val="20193273"/>
  <p:tag name="KSO_WM_TEMPLATE_CATEGORY" val="custom"/>
  <p:tag name="KSO_WM_SLIDE_SUBTYPE" val="pureTxt"/>
  <p:tag name="KSO_WM_TEMPLATE_SUBCATEGORY" val="0"/>
</p:tagLst>
</file>

<file path=ppt/tags/tag205.xml><?xml version="1.0" encoding="utf-8"?>
<p:tagLst xmlns:a="http://schemas.openxmlformats.org/drawingml/2006/main" xmlns:r="http://schemas.openxmlformats.org/officeDocument/2006/relationships" xmlns:p="http://schemas.openxmlformats.org/presentationml/2006/main">
  <p:tag name="KSO_WM_SLIDE_ID" val="custom20193273_10"/>
  <p:tag name="KSO_WM_TEMPLATE_SUBCATEGORY" val="0"/>
  <p:tag name="KSO_WM_SLIDE_ITEM_CNT" val="0"/>
  <p:tag name="KSO_WM_SLIDE_INDEX" val="10"/>
  <p:tag name="KSO_WM_TAG_VERSION" val="1.0"/>
  <p:tag name="KSO_WM_BEAUTIFY_FLAG" val="#wm#"/>
  <p:tag name="KSO_WM_TEMPLATE_CATEGORY" val="custom"/>
  <p:tag name="KSO_WM_TEMPLATE_INDEX" val="20193273"/>
  <p:tag name="KSO_WM_SLIDE_TYPE" val="text"/>
  <p:tag name="KSO_WM_SLIDE_SUBTYPE" val="picTxt"/>
  <p:tag name="KSO_WM_SLIDE_SIZE" val="866*400"/>
  <p:tag name="KSO_WM_SLIDE_POSITION" val="45*60"/>
  <p:tag name="KSO_WM_SLIDE_LAYOUT" val="a_d_f"/>
  <p:tag name="KSO_WM_SLIDE_LAYOUT_CNT" val="1_1_1"/>
</p:tagLst>
</file>

<file path=ppt/tags/tag2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10*f*1"/>
  <p:tag name="KSO_WM_TEMPLATE_CATEGORY" val="custom"/>
  <p:tag name="KSO_WM_TEMPLATE_INDEX" val="20193273"/>
  <p:tag name="KSO_WM_UNIT_LAYERLEVEL" val="1"/>
  <p:tag name="KSO_WM_TAG_VERSION" val="1.0"/>
  <p:tag name="KSO_WM_BEAUTIFY_FLAG" val="#wm#"/>
  <p:tag name="KSO_WM_UNIT_PRESET_TEXT" val="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
  <p:tag name="KSO_WM_UNIT_NOCLEAR" val="0"/>
  <p:tag name="KSO_WM_UNIT_VALUE" val="216"/>
  <p:tag name="KSO_WM_UNIT_TYPE" val="f"/>
  <p:tag name="KSO_WM_UNIT_INDEX" val="1"/>
</p:tagLst>
</file>

<file path=ppt/tags/tag207.xml><?xml version="1.0" encoding="utf-8"?>
<p:tagLst xmlns:a="http://schemas.openxmlformats.org/drawingml/2006/main" xmlns:r="http://schemas.openxmlformats.org/officeDocument/2006/relationships" xmlns:p="http://schemas.openxmlformats.org/presentationml/2006/main">
  <p:tag name="KSO_WM_SLIDE_ID" val="custom20193273_7"/>
  <p:tag name="KSO_WM_TEMPLATE_SUBCATEGORY" val="0"/>
  <p:tag name="KSO_WM_SLIDE_ITEM_CNT" val="0"/>
  <p:tag name="KSO_WM_SLIDE_INDEX" val="7"/>
  <p:tag name="KSO_WM_TAG_VERSION" val="1.0"/>
  <p:tag name="KSO_WM_BEAUTIFY_FLAG" val="#wm#"/>
  <p:tag name="KSO_WM_TEMPLATE_CATEGORY" val="custom"/>
  <p:tag name="KSO_WM_TEMPLATE_INDEX" val="20193273"/>
  <p:tag name="KSO_WM_SLIDE_TYPE" val="sectionTitle"/>
  <p:tag name="KSO_WM_SLIDE_SUBTYPE" val="pureTxt"/>
  <p:tag name="KSO_WM_SLIDE_LAYOUT" val="a_b_e"/>
  <p:tag name="KSO_WM_SLIDE_LAYOUT_CNT" val="1_1_1"/>
</p:tagLst>
</file>

<file path=ppt/tags/tag2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7*a*1"/>
  <p:tag name="KSO_WM_TEMPLATE_CATEGORY" val="custom"/>
  <p:tag name="KSO_WM_TEMPLATE_INDEX" val="20193273"/>
  <p:tag name="KSO_WM_UNIT_LAYERLEVEL" val="1"/>
  <p:tag name="KSO_WM_TAG_VERSION" val="1.0"/>
  <p:tag name="KSO_WM_BEAUTIFY_FLAG" val="#wm#"/>
  <p:tag name="KSO_WM_UNIT_ISCONTENTSTITLE" val="0"/>
  <p:tag name="KSO_WM_UNIT_PRESET_TEXT" val="单击此处添加标题"/>
  <p:tag name="KSO_WM_UNIT_NOCLEAR" val="0"/>
  <p:tag name="KSO_WM_UNIT_VALUE" val="9"/>
  <p:tag name="KSO_WM_UNIT_TYPE" val="a"/>
  <p:tag name="KSO_WM_UNIT_INDEX" val="1"/>
</p:tagLst>
</file>

<file path=ppt/tags/tag2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7*b*1"/>
  <p:tag name="KSO_WM_TEMPLATE_CATEGORY" val="custom"/>
  <p:tag name="KSO_WM_TEMPLATE_INDEX" val="20193273"/>
  <p:tag name="KSO_WM_UNIT_LAYERLEVEL" val="1"/>
  <p:tag name="KSO_WM_TAG_VERSION" val="1.0"/>
  <p:tag name="KSO_WM_BEAUTIFY_FLAG" val="#wm#"/>
  <p:tag name="KSO_WM_UNIT_ISCONTENTSTITLE" val="0"/>
  <p:tag name="KSO_WM_UNIT_PRESET_TEXT" val="单击此处添加文本具体内容，简明扼要的阐述您的观点。"/>
  <p:tag name="KSO_WM_UNIT_NOCLEAR" val="0"/>
  <p:tag name="KSO_WM_UNIT_VALUE" val="66"/>
  <p:tag name="KSO_WM_UNIT_TYPE" val="b"/>
  <p:tag name="KSO_WM_UNIT_INDEX" val="1"/>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7*e*1"/>
  <p:tag name="KSO_WM_TEMPLATE_CATEGORY" val="custom"/>
  <p:tag name="KSO_WM_TEMPLATE_INDEX" val="20193273"/>
  <p:tag name="KSO_WM_UNIT_LAYERLEVEL" val="1"/>
  <p:tag name="KSO_WM_TAG_VERSION" val="1.0"/>
  <p:tag name="KSO_WM_BEAUTIFY_FLAG" val="#wm#"/>
  <p:tag name="KSO_WM_UNIT_PRESET_TEXT" val="/01"/>
  <p:tag name="KSO_WM_UNIT_NOCLEAR" val="0"/>
  <p:tag name="KSO_WM_UNIT_VALUE" val="12"/>
  <p:tag name="KSO_WM_UNIT_TYPE" val="e"/>
  <p:tag name="KSO_WM_UNIT_INDEX" val="1"/>
</p:tagLst>
</file>

<file path=ppt/tags/tag211.xml><?xml version="1.0" encoding="utf-8"?>
<p:tagLst xmlns:a="http://schemas.openxmlformats.org/drawingml/2006/main" xmlns:r="http://schemas.openxmlformats.org/officeDocument/2006/relationships" xmlns:p="http://schemas.openxmlformats.org/presentationml/2006/main">
  <p:tag name="KSO_WM_SLIDE_ID" val="custom20193273_8"/>
  <p:tag name="KSO_WM_TEMPLATE_SUBCATEGORY" val="0"/>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193273"/>
  <p:tag name="KSO_WM_SLIDE_LAYOUT" val="a_d_f"/>
  <p:tag name="KSO_WM_SLIDE_LAYOUT_CNT" val="1_1_1"/>
</p:tagLst>
</file>

<file path=ppt/tags/tag212.xml><?xml version="1.0" encoding="utf-8"?>
<p:tagLst xmlns:a="http://schemas.openxmlformats.org/drawingml/2006/main" xmlns:r="http://schemas.openxmlformats.org/officeDocument/2006/relationships" xmlns:p="http://schemas.openxmlformats.org/presentationml/2006/main">
  <p:tag name="KSO_WM_UNIT_PRESET_TEXT" val="点击此处添加正文，文字是您思想的提炼，为了演示发布的良好效果，请言简意赅的阐述您的观点。"/>
  <p:tag name="KSO_WM_UNIT_NOCLEAR" val="0"/>
  <p:tag name="KSO_WM_UNIT_VALUE" val="141"/>
  <p:tag name="KSO_WM_UNIT_HIGHLIGHT" val="0"/>
  <p:tag name="KSO_WM_UNIT_COMPATIBLE" val="0"/>
  <p:tag name="KSO_WM_UNIT_DIAGRAM_ISNUMVISUAL" val="0"/>
  <p:tag name="KSO_WM_UNIT_DIAGRAM_ISREFERUNIT" val="0"/>
  <p:tag name="KSO_WM_UNIT_TYPE" val="f"/>
  <p:tag name="KSO_WM_UNIT_INDEX" val="1"/>
  <p:tag name="KSO_WM_UNIT_ID" val="custom20193273_8*f*1"/>
  <p:tag name="KSO_WM_TEMPLATE_CATEGORY" val="custom"/>
  <p:tag name="KSO_WM_TEMPLATE_INDEX" val="20193273"/>
  <p:tag name="KSO_WM_UNIT_LAYERLEVEL" val="1"/>
  <p:tag name="KSO_WM_TAG_VERSION" val="1.0"/>
  <p:tag name="KSO_WM_BEAUTIFY_FLAG" val="#wm#"/>
</p:tagLst>
</file>

<file path=ppt/tags/tag213.xml><?xml version="1.0" encoding="utf-8"?>
<p:tagLst xmlns:a="http://schemas.openxmlformats.org/drawingml/2006/main" xmlns:r="http://schemas.openxmlformats.org/officeDocument/2006/relationships" xmlns:p="http://schemas.openxmlformats.org/presentationml/2006/main">
  <p:tag name="KSO_WM_UNIT_VALUE" val="1011*3045"/>
  <p:tag name="KSO_WM_UNIT_HIGHLIGHT" val="0"/>
  <p:tag name="KSO_WM_UNIT_COMPATIBLE" val="0"/>
  <p:tag name="KSO_WM_UNIT_DIAGRAM_ISNUMVISUAL" val="0"/>
  <p:tag name="KSO_WM_UNIT_DIAGRAM_ISREFERUNIT" val="0"/>
  <p:tag name="KSO_WM_UNIT_TYPE" val="d"/>
  <p:tag name="KSO_WM_UNIT_INDEX" val="1"/>
  <p:tag name="KSO_WM_UNIT_ID" val="custom20193273_8*d*1"/>
  <p:tag name="KSO_WM_TEMPLATE_CATEGORY" val="custom"/>
  <p:tag name="KSO_WM_TEMPLATE_INDEX" val="20193273"/>
  <p:tag name="KSO_WM_UNIT_LAYERLEVEL" val="1"/>
  <p:tag name="KSO_WM_TAG_VERSION" val="1.0"/>
  <p:tag name="KSO_WM_BEAUTIFY_FLAG" val="#wm#"/>
</p:tagLst>
</file>

<file path=ppt/tags/tag214.xml><?xml version="1.0" encoding="utf-8"?>
<p:tagLst xmlns:a="http://schemas.openxmlformats.org/drawingml/2006/main" xmlns:r="http://schemas.openxmlformats.org/officeDocument/2006/relationships" xmlns:p="http://schemas.openxmlformats.org/presentationml/2006/main">
  <p:tag name="KSO_WM_SLIDE_ID" val="custom20193273_13"/>
  <p:tag name="KSO_WM_TEMPLATE_SUBCATEGORY" val="0"/>
  <p:tag name="KSO_WM_SLIDE_ITEM_CNT" val="0"/>
  <p:tag name="KSO_WM_SLIDE_INDEX" val="13"/>
  <p:tag name="KSO_WM_TAG_VERSION" val="1.0"/>
  <p:tag name="KSO_WM_BEAUTIFY_FLAG" val="#wm#"/>
  <p:tag name="KSO_WM_TEMPLATE_CATEGORY" val="custom"/>
  <p:tag name="KSO_WM_TEMPLATE_INDEX" val="20193273"/>
  <p:tag name="KSO_WM_SLIDE_TYPE" val="text"/>
  <p:tag name="KSO_WM_SLIDE_SUBTYPE" val="picTxt"/>
  <p:tag name="KSO_WM_SLIDE_SIZE" val="869*422"/>
  <p:tag name="KSO_WM_SLIDE_POSITION" val="45*18"/>
  <p:tag name="KSO_WM_SLIDE_LAYOUT" val="a_d_f"/>
  <p:tag name="KSO_WM_SLIDE_LAYOUT_CNT" val="1_2_2"/>
</p:tagLst>
</file>

<file path=ppt/tags/tag2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13*a*1"/>
  <p:tag name="KSO_WM_TEMPLATE_CATEGORY" val="custom"/>
  <p:tag name="KSO_WM_TEMPLATE_INDEX" val="20193273"/>
  <p:tag name="KSO_WM_UNIT_LAYERLEVEL" val="1"/>
  <p:tag name="KSO_WM_TAG_VERSION" val="1.0"/>
  <p:tag name="KSO_WM_BEAUTIFY_FLAG" val="#wm#"/>
  <p:tag name="KSO_WM_UNIT_ISCONTENTSTITLE" val="0"/>
  <p:tag name="KSO_WM_UNIT_PRESET_TEXT" val="单击此处添加标题"/>
  <p:tag name="KSO_WM_UNIT_NOCLEAR" val="0"/>
  <p:tag name="KSO_WM_UNIT_VALUE" val="42"/>
  <p:tag name="KSO_WM_UNIT_TYPE" val="a"/>
  <p:tag name="KSO_WM_UNIT_INDEX" val="1"/>
</p:tagLst>
</file>

<file path=ppt/tags/tag216.xml><?xml version="1.0" encoding="utf-8"?>
<p:tagLst xmlns:a="http://schemas.openxmlformats.org/drawingml/2006/main" xmlns:r="http://schemas.openxmlformats.org/officeDocument/2006/relationships" xmlns:p="http://schemas.openxmlformats.org/presentationml/2006/main">
  <p:tag name="KSO_WM_SLIDE_ID" val="custom20193273_13"/>
  <p:tag name="KSO_WM_TEMPLATE_SUBCATEGORY" val="0"/>
  <p:tag name="KSO_WM_SLIDE_ITEM_CNT" val="0"/>
  <p:tag name="KSO_WM_SLIDE_INDEX" val="13"/>
  <p:tag name="KSO_WM_TAG_VERSION" val="1.0"/>
  <p:tag name="KSO_WM_BEAUTIFY_FLAG" val="#wm#"/>
  <p:tag name="KSO_WM_TEMPLATE_CATEGORY" val="custom"/>
  <p:tag name="KSO_WM_TEMPLATE_INDEX" val="20193273"/>
  <p:tag name="KSO_WM_SLIDE_TYPE" val="text"/>
  <p:tag name="KSO_WM_SLIDE_SUBTYPE" val="picTxt"/>
  <p:tag name="KSO_WM_SLIDE_SIZE" val="869*422"/>
  <p:tag name="KSO_WM_SLIDE_POSITION" val="45*18"/>
  <p:tag name="KSO_WM_SLIDE_LAYOUT" val="a_d_f"/>
  <p:tag name="KSO_WM_SLIDE_LAYOUT_CNT" val="1_2_2"/>
</p:tagLst>
</file>

<file path=ppt/tags/tag2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13*a*1"/>
  <p:tag name="KSO_WM_TEMPLATE_CATEGORY" val="custom"/>
  <p:tag name="KSO_WM_TEMPLATE_INDEX" val="20193273"/>
  <p:tag name="KSO_WM_UNIT_LAYERLEVEL" val="1"/>
  <p:tag name="KSO_WM_TAG_VERSION" val="1.0"/>
  <p:tag name="KSO_WM_BEAUTIFY_FLAG" val="#wm#"/>
  <p:tag name="KSO_WM_UNIT_ISCONTENTSTITLE" val="0"/>
  <p:tag name="KSO_WM_UNIT_PRESET_TEXT" val="单击此处添加标题"/>
  <p:tag name="KSO_WM_UNIT_NOCLEAR" val="0"/>
  <p:tag name="KSO_WM_UNIT_VALUE" val="42"/>
  <p:tag name="KSO_WM_UNIT_TYPE" val="a"/>
  <p:tag name="KSO_WM_UNIT_INDEX" val="1"/>
</p:tagLst>
</file>

<file path=ppt/tags/tag218.xml><?xml version="1.0" encoding="utf-8"?>
<p:tagLst xmlns:a="http://schemas.openxmlformats.org/drawingml/2006/main" xmlns:r="http://schemas.openxmlformats.org/officeDocument/2006/relationships" xmlns:p="http://schemas.openxmlformats.org/presentationml/2006/main">
  <p:tag name="KSO_WM_SLIDE_ID" val="custom20193273_11"/>
  <p:tag name="KSO_WM_TEMPLATE_SUBCATEGORY" val="0"/>
  <p:tag name="KSO_WM_SLIDE_ITEM_CNT" val="0"/>
  <p:tag name="KSO_WM_SLIDE_INDEX" val="11"/>
  <p:tag name="KSO_WM_TAG_VERSION" val="1.0"/>
  <p:tag name="KSO_WM_BEAUTIFY_FLAG" val="#wm#"/>
  <p:tag name="KSO_WM_TEMPLATE_CATEGORY" val="custom"/>
  <p:tag name="KSO_WM_TEMPLATE_INDEX" val="20193273"/>
  <p:tag name="KSO_WM_SLIDE_TYPE" val="text"/>
  <p:tag name="KSO_WM_SLIDE_SUBTYPE" val="picTxt"/>
  <p:tag name="KSO_WM_SLIDE_SIZE" val="864*429"/>
  <p:tag name="KSO_WM_SLIDE_POSITION" val="48*61"/>
  <p:tag name="KSO_WM_SLIDE_LAYOUT" val="a_d_f"/>
  <p:tag name="KSO_WM_SLIDE_LAYOUT_CNT" val="1_1_1"/>
</p:tagLst>
</file>

<file path=ppt/tags/tag2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11*a*1"/>
  <p:tag name="KSO_WM_TEMPLATE_CATEGORY" val="custom"/>
  <p:tag name="KSO_WM_TEMPLATE_INDEX" val="20193273"/>
  <p:tag name="KSO_WM_UNIT_LAYERLEVEL" val="1"/>
  <p:tag name="KSO_WM_TAG_VERSION" val="1.0"/>
  <p:tag name="KSO_WM_BEAUTIFY_FLAG" val="#wm#"/>
  <p:tag name="KSO_WM_UNIT_ISCONTENTSTITLE" val="0"/>
  <p:tag name="KSO_WM_UNIT_PRESET_TEXT" val="单击此处添加标题"/>
  <p:tag name="KSO_WM_UNIT_NOCLEAR" val="0"/>
  <p:tag name="KSO_WM_UNIT_VALUE" val="30"/>
  <p:tag name="KSO_WM_UNIT_TYPE" val="a"/>
  <p:tag name="KSO_WM_UNIT_INDEX" val="1"/>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0.xml><?xml version="1.0" encoding="utf-8"?>
<p:tagLst xmlns:a="http://schemas.openxmlformats.org/drawingml/2006/main" xmlns:r="http://schemas.openxmlformats.org/officeDocument/2006/relationships" xmlns:p="http://schemas.openxmlformats.org/presentationml/2006/main">
  <p:tag name="KSO_WM_SLIDE_ID" val="custom20193273_15"/>
  <p:tag name="KSO_WM_TEMPLATE_SUBCATEGORY" val="0"/>
  <p:tag name="KSO_WM_SLIDE_ITEM_CNT" val="0"/>
  <p:tag name="KSO_WM_SLIDE_INDEX" val="15"/>
  <p:tag name="KSO_WM_TAG_VERSION" val="1.0"/>
  <p:tag name="KSO_WM_BEAUTIFY_FLAG" val="#wm#"/>
  <p:tag name="KSO_WM_TEMPLATE_CATEGORY" val="custom"/>
  <p:tag name="KSO_WM_TEMPLATE_INDEX" val="20193273"/>
  <p:tag name="KSO_WM_SLIDE_TYPE" val="endPage"/>
  <p:tag name="KSO_WM_SLIDE_SUBTYPE" val="pureTxt"/>
  <p:tag name="KSO_WM_SLIDE_LAYOUT" val="a"/>
  <p:tag name="KSO_WM_SLIDE_LAYOUT_CNT" val="1"/>
</p:tagLst>
</file>

<file path=ppt/tags/tag2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193273_15*a*1"/>
  <p:tag name="KSO_WM_TEMPLATE_CATEGORY" val="custom"/>
  <p:tag name="KSO_WM_TEMPLATE_INDEX" val="20193273"/>
  <p:tag name="KSO_WM_UNIT_LAYERLEVEL" val="1"/>
  <p:tag name="KSO_WM_TAG_VERSION" val="1.0"/>
  <p:tag name="KSO_WM_BEAUTIFY_FLAG" val="#wm#"/>
  <p:tag name="KSO_WM_UNIT_ISCONTENTSTITLE" val="0"/>
  <p:tag name="KSO_WM_UNIT_NOCLEAR" val="0"/>
  <p:tag name="KSO_WM_UNIT_TYPE" val="a"/>
  <p:tag name="KSO_WM_UNIT_INDEX" val="1"/>
  <p:tag name="KSO_WM_UNIT_PRESET_TEXT" val="THANKS"/>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i*3"/>
  <p:tag name="KSO_WM_UNIT_LAYERLEVEL" val="1"/>
  <p:tag name="KSO_WM_TAG_VERSION" val="1.0"/>
  <p:tag name="KSO_WM_BEAUTIFY_FLAG" val="#wm#"/>
  <p:tag name="KSO_WM_UNIT_TYPE" val="i"/>
  <p:tag name="KSO_WM_UNIT_INDEX" val="3"/>
</p:tagLst>
</file>

<file path=ppt/tags/tag6.xml><?xml version="1.0" encoding="utf-8"?>
<p:tagLst xmlns:a="http://schemas.openxmlformats.org/drawingml/2006/main" xmlns:r="http://schemas.openxmlformats.org/officeDocument/2006/relationships" xmlns:p="http://schemas.openxmlformats.org/presentationml/2006/main">
  <p:tag name="KSO_WM_TEMPLATE_SUBCATEGORY" val="0"/>
  <p:tag name="KSO_WM_TAG_VERSION" val="1.0"/>
  <p:tag name="KSO_WM_BEAUTIFY_FLAG" val="#wm#"/>
  <p:tag name="KSO_WM_TEMPLATE_CATEGORY" val="custom"/>
  <p:tag name="KSO_WM_TEMPLATE_INDEX" val="20193273"/>
  <p:tag name="KSO_WM_TEMPLATE_THUMBS_INDEX" val="1、5、6、7、8、10、13、15"/>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i*4"/>
  <p:tag name="KSO_WM_UNIT_LAYERLEVEL" val="1"/>
  <p:tag name="KSO_WM_TAG_VERSION" val="1.0"/>
  <p:tag name="KSO_WM_BEAUTIFY_FLAG" val="#wm#"/>
  <p:tag name="KSO_WM_UNIT_TYPE" val="i"/>
  <p:tag name="KSO_WM_UNIT_INDEX" val="4"/>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i*2"/>
  <p:tag name="KSO_WM_UNIT_LAYERLEVEL" val="1"/>
  <p:tag name="KSO_WM_TAG_VERSION" val="1.0"/>
  <p:tag name="KSO_WM_BEAUTIFY_FLAG" val="#wm#"/>
  <p:tag name="KSO_WM_UNIT_TYPE" val="i"/>
  <p:tag name="KSO_WM_UNIT_INDEX" val="2"/>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i*3"/>
  <p:tag name="KSO_WM_UNIT_LAYERLEVEL" val="1"/>
  <p:tag name="KSO_WM_TAG_VERSION" val="1.0"/>
  <p:tag name="KSO_WM_BEAUTIFY_FLAG" val="#wm#"/>
  <p:tag name="KSO_WM_UNIT_TYPE" val="i"/>
  <p:tag name="KSO_WM_UNIT_INDEX" val="3"/>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i*4"/>
  <p:tag name="KSO_WM_UNIT_LAYERLEVEL" val="1"/>
  <p:tag name="KSO_WM_TAG_VERSION" val="1.0"/>
  <p:tag name="KSO_WM_BEAUTIFY_FLAG" val="#wm#"/>
  <p:tag name="KSO_WM_UNIT_TYPE" val="i"/>
  <p:tag name="KSO_WM_UNIT_INDEX" val="4"/>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KSO_WM_SLIDE_BACKGROUND_TYPE" val="general"/>
  <p:tag name="KSO_WM_SLIDE_BK_DARK_LIGHT" val="2"/>
</p:tagLst>
</file>

<file path=ppt/tags/tag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SLIDE_BACKGROUND_TYPE" val="general"/>
  <p:tag name="KSO_WM_SLIDE_BK_DARK_LIGHT" val="2"/>
</p:tagLst>
</file>

<file path=ppt/theme/theme1.xml><?xml version="1.0" encoding="utf-8"?>
<a:theme xmlns:a="http://schemas.openxmlformats.org/drawingml/2006/main" name="1_Office 主题​​">
  <a:themeElements>
    <a:clrScheme name="自定义 5">
      <a:dk1>
        <a:srgbClr val="000000"/>
      </a:dk1>
      <a:lt1>
        <a:sysClr val="window" lastClr="FFFFFF"/>
      </a:lt1>
      <a:dk2>
        <a:srgbClr val="A8DED4"/>
      </a:dk2>
      <a:lt2>
        <a:srgbClr val="FFFFFF"/>
      </a:lt2>
      <a:accent1>
        <a:srgbClr val="84D1C2"/>
      </a:accent1>
      <a:accent2>
        <a:srgbClr val="AFD688"/>
      </a:accent2>
      <a:accent3>
        <a:srgbClr val="CED788"/>
      </a:accent3>
      <a:accent4>
        <a:srgbClr val="D7CD88"/>
      </a:accent4>
      <a:accent5>
        <a:srgbClr val="CAE1C9"/>
      </a:accent5>
      <a:accent6>
        <a:srgbClr val="E6D093"/>
      </a:accent6>
      <a:hlink>
        <a:srgbClr val="658BD5"/>
      </a:hlink>
      <a:folHlink>
        <a:srgbClr val="A16AA5"/>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944</Words>
  <Application>Microsoft Office PowerPoint</Application>
  <PresentationFormat>宽屏</PresentationFormat>
  <Paragraphs>146</Paragraphs>
  <Slides>21</Slides>
  <Notes>11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21</vt:i4>
      </vt:variant>
    </vt:vector>
  </HeadingPairs>
  <TitlesOfParts>
    <vt:vector size="28" baseType="lpstr">
      <vt:lpstr>(使用中文字体)</vt:lpstr>
      <vt:lpstr>汉仪旗黑-85S</vt:lpstr>
      <vt:lpstr>微软雅黑</vt:lpstr>
      <vt:lpstr>Arial</vt:lpstr>
      <vt:lpstr>Calibri</vt:lpstr>
      <vt:lpstr>Times New Roman</vt:lpstr>
      <vt:lpstr>1_Office 主题​​</vt:lpstr>
      <vt:lpstr>深度学习人体姿态估计</vt:lpstr>
      <vt:lpstr>PowerPoint 演示文稿</vt:lpstr>
      <vt:lpstr>什么是人体姿势估计？</vt:lpstr>
      <vt:lpstr>什么是人体姿势估计？</vt:lpstr>
      <vt:lpstr>论文讲解</vt:lpstr>
      <vt:lpstr>PowerPoint 演示文稿</vt:lpstr>
      <vt:lpstr>PowerPoint 演示文稿</vt:lpstr>
      <vt:lpstr>近期工作</vt:lpstr>
      <vt:lpstr>PowerPoint 演示文稿</vt:lpstr>
      <vt:lpstr>PowerPoint 演示文稿</vt:lpstr>
      <vt:lpstr>PowerPoint 演示文稿</vt:lpstr>
      <vt:lpstr>PowerPoint 演示文稿</vt:lpstr>
      <vt:lpstr>实验讲解</vt:lpstr>
      <vt:lpstr>PowerPoint 演示文稿</vt:lpstr>
      <vt:lpstr>验证集结果对比：</vt:lpstr>
      <vt:lpstr>测试集结果对比：</vt:lpstr>
      <vt:lpstr>对比实验</vt:lpstr>
      <vt:lpstr>应用于其他任务</vt:lpstr>
      <vt:lpstr>分类</vt:lpstr>
      <vt:lpstr>分割</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深度学习人体姿态估计</dc:title>
  <dc:creator/>
  <cp:lastModifiedBy>訾柏嘉</cp:lastModifiedBy>
  <cp:revision>32</cp:revision>
  <dcterms:created xsi:type="dcterms:W3CDTF">2019-06-19T02:08:00Z</dcterms:created>
  <dcterms:modified xsi:type="dcterms:W3CDTF">2019-11-08T01:42:29Z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2052-11.1.0.8907</vt:lpwstr>
  </property>
</Properties>
</file>